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ink/ink3.xml" ContentType="application/inkml+xml"/>
  <Override PartName="/ppt/notesSlides/notesSlide2.xml" ContentType="application/vnd.openxmlformats-officedocument.presentationml.notesSlide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72" r:id="rId4"/>
    <p:sldId id="27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482"/>
    <p:restoredTop sz="82132"/>
  </p:normalViewPr>
  <p:slideViewPr>
    <p:cSldViewPr snapToGrid="0" snapToObjects="1">
      <p:cViewPr varScale="1">
        <p:scale>
          <a:sx n="61" d="100"/>
          <a:sy n="61" d="100"/>
        </p:scale>
        <p:origin x="240" y="808"/>
      </p:cViewPr>
      <p:guideLst/>
    </p:cSldViewPr>
  </p:slideViewPr>
  <p:notesTextViewPr>
    <p:cViewPr>
      <p:scale>
        <a:sx n="1" d="1"/>
        <a:sy n="1" d="1"/>
      </p:scale>
      <p:origin x="0" y="-12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0:00.89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935 2399 0,'18'0'15,"-18"-18"1,0 36 31,17-18-16,-17 18-31,35-18 16,-17 0-16,17 0 15,-17 17-15,17-17 16,18 0-16,0 0 16,-18 0-16,18 0 15,35-17 1,-52 17-16,17-18 0,88 18 16,-88-18-1,17 18-15,1 0 0,17 0 0,-17-17 16,-1 17-16,107 0 15,-72 0-15,-16 0 16,105-18-16,-89 18 16,89 0-16,-88 0 15,106-18-15,-89 18 16,-17 0-16,18 0 0,-18 0 16,17 0-16,-17 0 15,17 0-15,107 0 16,-107 0-16,1 0 0,-1 0 15,124 0-15,-124 0 16,124 0-16,-123 0 16,-1 0-16,142 0 15,-142 0-15,19 0 16,-19 0-16,18-17 0,124 17 16,-142 0-16,159 0 15,-158 0 1,17 0-16,0 0 0,0-18 15,0 18-15,142 0 16,-142 0-16,141 0 16,-141 0-16,-18 0 0,142 0 15,17 0 1,-158 0-16,17 0 0,123 0 16,1 0-1,-124 0-15,-17 0 16,17-18-16,106 18 15,-106 0-15,0 0 0,123 0 16,-122 0-16,140-17 16,-141 17-1,0-18-15,0 18 0,141-17 16,-141 17-16,159-18 16,-159 0-16,-17 18 15,-1 0-15,-17 0 0,18 0 16,52 0-16,-105 0 15,34 36 1</inkml:trace>
  <inkml:trace contextRef="#ctx0" brushRef="#br0" timeOffset="4047.8196">25171 2328 0,'17'0'15,"1"0"-15,0 0 0,-1 0 16,1 0-16,0 0 0,-1 0 16,1 0-16,35 0 15,-18 0-15,-17 0 0,-1 0 16,19 0-16,34 0 16,-52 0-16,17 0 0,0 0 15,1 0-15,34 0 16,-17 0-16,-18 0 15,1 0-15,69 0 16,1 0-16,-53 0 16,18 0-16,-18 0 15,0 0-15,52 0 16,-34 0-16,0 0 0,-1 0 0,89 0 16,-71 18-1,18-18-15,-18 0 16,18-18-16,-18 18 0,88 0 15,-87 0-15,105 0 16,-106 0-16,106 0 16,-88 0-16,123 0 15,-123 0-15,106 0 16,-124 0-16,18 0 16,88 0-1,-106 0-15,18 0 0,-18 0 16,18 0-16,0 0 0,140 0 15,-122 0-15,17 0 16,18 0-16,0 18 0,158 0 16,-158-18-16,0 17 15,123-17 1,-141 0-16,0-17 16,-18 17-16,19 0 0,105 0 15,-124 0-15,89 17 16,-107-17-16,1 18 15,0-18-15,-18 18 0,36-18 16,-71 0-16,17-18 16,-52 18-16,0-18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2:27.47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25188 2628 0,'0'-17'0,"18"17"15,0 0 1,-1 0-1,1-18-15,0 18 16,-1 0-16,1 0 16,-1 18-1,1-18-15,17 0 16,1 0 0,-19 0-16,19 0 0,34 0 15,-52 0-15,35 0 16,-18 0-16,-17 0 15,17 0-15,18-18 16,0 18 0,-36 0-16,36-18 15,-17 18-15,-19 0 0,18 0 16,18-17-16,-35 17 16,17 0-16,1 0 0,-1 0 15,35 0 1,-34 0-16,-1 0 0,0 0 15,1 0-15,52 0 16,-53-18-16,18 18 0,-18 0 16,0 0-16,54 0 15,-54 0-15,0 0 0,18-18 16,18 18 0,-18 0-16,-18 0 0,0 0 15,0 0-15,1 0 0,-1 0 16,0 0-16,36 0 15,-36 0-15,0 0 0,36 0 16,-36-17-16,53 17 16,-35 0-1,-17 0-15,34-18 16,-35 18-16,18 0 16,-17 18-16,34-18 15,-35 0-15,36 17 16,-36-17-16,1 0 15,-1 0-15,0 0 0,36 0 16,-54 0-16,54 0 16,-36 0-16,0 0 15,36 18 1,0-18-16,-36 0 16,18 0-16,-18 0 0,71 0 15,-71 0-15,53 0 16,-52 0-16,-1 18 15,0-18-15,18 0 16,-18 0-16,54 0 16,-54 0-16,35 0 15,-17 0-15,18 0 16,-36 0-16,18 0 16,-18 0-16,1 0 0,-1 0 15</inkml:trace>
  <inkml:trace contextRef="#ctx0" brushRef="#br0" timeOffset="88.66">30074 2575 0,'71'0'16,"-142"0"-16</inkml:trace>
  <inkml:trace contextRef="#ctx0" brushRef="#br0" timeOffset="174.7087">30533 2575 0,'70'0'0,"-140"0"15,176 0-15,-36 0 16,-34 0-16</inkml:trace>
  <inkml:trace contextRef="#ctx0" brushRef="#br0" timeOffset="455.348">31168 2611 0,'0'0'0,"35"17"0,36-17 15,-18 0 1,-18 0-16,53 18 15,-35-18-15,0 0 0,0 0 16,0 0-16,53 0 16,-53 17-16,-1-17 0,1 0 15,0 0-15,71 18 16,-54-18-16,-17 0 16,0 0-16,53 18 15,-53-18-15,17 0 16,-17 17-16,-17-17 0,17 0 0,-18 0 15,0 0-15,0 0 16,54 18 0,-72 0-16</inkml:trace>
  <inkml:trace contextRef="#ctx0" brushRef="#br0" timeOffset="1802.1595">29580 2505 0,'18'0'31,"0"0"0,-1 0-31,1 0 16,0 17 0,-1-17-16,1 0 0,35 0 15,-36 0-15,54 18 16,-36-18-16,1 0 0,34 0 16,18 18-1,-52-18-15,-1 0 16,53 0-16,0 0 15,-35 0-15,-18 0 16,18 0-16,18 0 16,-36 0-16,0 0 15,-17 0-15,17 0 0,18 0 16,-35 17-16,17-17 16,-17 0-16,17 0 0,36 18 15,-36-18-15,18 0 16,-18 0-1,-17 18-15,17-18 0,0 0 16,-17 0-16,35 0 16,-18 0-16,0 0 15,-17 0-15,17 0 0,1 0 16,17 17 0,-36-17-16,1 0 15,0 0-15,17 0 16,0 0-16,-17 18 0,-1-18 15,19 0-15,34 0 16,-35 0-16,1 17 0,-1-17 16,-17 0-16,70 0 15,-53 0-15,0 18 16,1-18-16,34 0 16,-52 0-16,17 0 15,-17 0-15,-1 0 0,19 0 16,-19 0-16,19 0 0,17 0 15,-36 0-15,1 18 16,52-18-16,-34 0 16,-1 0-16,18 0 0,17 0 15,-34 17-15,17-17 16,-18 0-16,0 0 16,0 0-16,1 18 0,17-18 15,-36 0-15,36 0 16,-35 0-16,17 18 15</inkml:trace>
  <inkml:trace contextRef="#ctx0" brushRef="#br0" timeOffset="18430.0562">2275 14093 0,'-17'0'15,"34"0"-15,1-17 16,17 17 0,36-18-16,-36 18 15,0 0-15,54 0 16,-36 18-16,70-18 16,-70 0-16,18 0 0,34-18 15,-69 18 1,52 0-16,-71 0 15,1-17-15,0 17 16,-18-18-16</inkml:trace>
  <inkml:trace contextRef="#ctx0" brushRef="#br0" timeOffset="18724.3675">2840 13847 0,'0'17'16,"0"-34"-16,0 52 0,18-35 0,52 17 15,-35 1-15,18-18 16,-17 18-16,16-18 0,1 17 16,53 1-16,-71 0 15,36-1 1,-36 1-16,-17 0 15,-18-1-15,0 1 0,0-1 16,-18 1-16,-52 17 16,34 1-16,-69 17 15,52-18-15,-53 35 16,35-52-16</inkml:trace>
  <inkml:trace contextRef="#ctx0" brushRef="#br0" timeOffset="24853.361">18962 15505 0,'0'17'16,"0"19"-16,17-1 16,-17 0-16,18 36 0,-18-18 15,18 17-15,-18 1 0,17 70 16,1-88-16,0 35 15,-1-53-15,1 0 16,-18-17 0,18-18-16,-18-18 15,0-17-15,-18 0 16,0-53-16</inkml:trace>
  <inkml:trace contextRef="#ctx0" brushRef="#br0" timeOffset="25180.8907">18962 15610 0,'35'0'16,"-70"0"-16,105 0 0,-52 0 0,17 0 15,1 0-15,16 18 0,19 0 16,-36-1-16,1 19 16,-19-19-16,-17 19 15,0 34-15,-17-35 16,-1 36-16,0-53 15,18 34 1,0-34-16,36 17 16,-19 1-16,1-36 15,0 17-15,-1 1 0,18 0 16,-17-18-16,0 17 16,-36-17-1,0 0-15,-17 0 16,18 0-16,-54 18 15,36-18-15,17 18 0,-17-18 16,35 17-16</inkml:trace>
  <inkml:trace contextRef="#ctx0" brushRef="#br0" timeOffset="25971.1126">19720 15998 0,'0'0'16,"-53"0"-16,36 0 0,-1 0 16,0 18-16,1 0 0,17 17 15,-18 0-15,18-17 0,0 17 16,0-17-16,18 17 0,17 0 15,-17-17-15,52-18 16,-52 0-16,35-35 16,-18 17-16,-17-35 15,-1 36 1,-34-36-16,17 17 16,-36 19-16,19 17 15,-1 0-15,1 17 16,-1 19-16,18-1 15,0 18 1,18-18-16,17 18 16,0-35-16,0-1 0,1 1 15,34-18-15,-34 0 16,-1 0-16,-18-18 16,-17 1-16,0-1 15,0-35-15,-17 18 16,-1 0-16,1 17 15,-1 18-15,18-18 0,-18 18 16,1 0-16,17 36 16,17-19-16,1 19 15,17-19 1,18 1-16,-18-1 16,-17-17-16,53 0 15,-54 0-15,1 0 16,-18-17-16,17-1 0,-17 1 15,-17-19 1,17 54 0,0 35-1,17 0 1,1-18-16,0 18 0,35 35 16,-36-35-16,19 18 15,-19-36-15,-17 0 16,-17-17-16,-36-18 15,35 0-15,-17 0 16,-1-18-16,1 0 16,-35-34-16,52 16 15,-17-17-15,17 18 16,18 0-16</inkml:trace>
  <inkml:trace contextRef="#ctx0" brushRef="#br0" timeOffset="26415.305">20373 16245 0,'18'0'16,"-1"0"-16,1 0 16,-1-17-16,1 17 0,17-35 15,-17 17-15,0 0 16,-18 1-16,0-1 0,-18-35 15,0 35-15,-17 1 16,0-1-16,-18 36 16,35-18-16,-17 53 15,35-18 1,18 18-16,-1-35 16,54 34-16,-36-34 15,53 0-15,-35-18 16,-17 0-16,16 0 15,-16 0-15,17 0 16,-36 0-16,1 0 16,-36 0-1,-17 35 1,17-35-16,-35 18 16,18-18-16,-35 0 15,52 0-15,-35 0 16,35-18-16,1 18 15,17-18-15</inkml:trace>
  <inkml:trace contextRef="#ctx0" brushRef="#br0" timeOffset="27170.8802">21572 16069 0,'0'0'0,"18"0"0,53 18 16,-54-18-16,36-18 16,-18 18-16,1-35 15,-19 35 1,-17-18-16,0 0 15,0 1-15,0-1 0,-35 1 16,17-1-16,-35 18 16,36 0-16,-18 18 15,17-1-15,-17 1 0,35-1 16,-18 19-16,18-1 16,0 0-16,35 1 15,1-36-15,-19 17 0,18-17 16,36 18-16,-36-18 15,1 0-15,-1-18 16,-17 18-16,-1-17 16,1-1-1,-1 18 1,1 18 0,17 17-16,1 0 15,-19-17 1,1-18-1,-18-18 17,0 1-32,0-1 0,-18-35 15,18 35-15,0 1 0,0-19 16,18 19 0,-18-1-16,35 0 15,-17 18 1,-1 18-16,1 17 15,0 1 1</inkml:trace>
  <inkml:trace contextRef="#ctx0" brushRef="#br0" timeOffset="27393.6738">22331 16228 0,'0'-18'31,"0"1"-31,0-1 16,-18-17-16,18 17 16,-17-35-1,17 35-15,0-17 16,0 17-16,17 18 0,1 0 16,-1 18-1,1 0 1,0-18-16</inkml:trace>
  <inkml:trace contextRef="#ctx0" brushRef="#br0" timeOffset="27638.2215">22560 16034 0,'0'0'0,"-17"17"16,-1 19-1,18-19-15,0 1 16,0 0-16,18-1 15,-1-17-15,36 18 16,-35-18-16,35-18 16,-36 1-16,-17-19 15,0 19-15,-17-19 16,-1 19-16,-17-1 16,17 18-16,0-18 0,-17 18 15,18 0-15,-1 18 16</inkml:trace>
  <inkml:trace contextRef="#ctx0" brushRef="#br0" timeOffset="27850.44">22825 16175 0,'0'0'15,"-18"-35"-15,0 17 0,1 0 16,-1-35-16,18 36 15,0-1-15,18 0 0,-1 1 16,1 17-16,0 0 16,-1 0-16,1 0 0,35 0 15,-35 17 1,-1-17-16</inkml:trace>
  <inkml:trace contextRef="#ctx0" brushRef="#br0" timeOffset="28472.4573">24059 15575 0,'0'0'0,"-35"0"16,0 0-16,0 18 16,-1-18-16,-34 35 15,17-17-15,-18-1 16,54 1-16,-1 17 16,18-17-16,18 17 15,17-17-15,36 17 16,-19-35-16,1 18 15,-17-1-15,17-17 16,17 18-16,-52 0 16,17-1-16,-35 1 15,-35-18 1,17 0-16</inkml:trace>
  <inkml:trace contextRef="#ctx0" brushRef="#br0" timeOffset="28638.1118">23830 15998 0,'0'0'0,"35"18"0,1 0 16,-1-18-16,36 17 16,-54-17-16,36 18 15,-18-18-15</inkml:trace>
  <inkml:trace contextRef="#ctx0" brushRef="#br0" timeOffset="29068.5955">24924 15646 0,'-18'-18'0,"0"18"16,1 0-16,-1 0 0,-17 35 15,17 1-15,1 34 16,-1-35-1,18 54-15,18-54 16,17 35-16,0-52 16,18 0-16,-18-18 15,36 0 1,-53-18-16,17 0 0,-17-17 16,-18 0-16,0-36 15,0 54-15,-53-54 16,35 54-16,-35-19 15,35 19-15,-17 17 16,35 17-16,-18 19 16,18-19-16</inkml:trace>
  <inkml:trace contextRef="#ctx0" brushRef="#br0" timeOffset="29241.1494">25400 15840 0,'0'0'15</inkml:trace>
  <inkml:trace contextRef="#ctx0" brushRef="#br0" timeOffset="29658.5301">25594 15610 0,'0'0'16,"53"-17"-16,-18-1 15,1 1-15,-19 17 16,1 0-16,-18-18 16,-18 36-1,-35-1-15,36 1 16,-36 17 0,53-17-16,-18 35 15,18-36-15,0 19 0,18-19 16,-18 1-16,53 35 15,-36-36-15,19 19 16,-19-36-16,18 17 16,-35 1-16,18-18 15,-36 18 1,1-18-16,-18 0 16,17 0-16,0 0 15,1 0 1</inkml:trace>
  <inkml:trace contextRef="#ctx0" brushRef="#br0" timeOffset="30003.5892">26158 15769 0,'-17'18'16,"-1"-1"0,18 19-16,0-19 15,0 1-15,0 0 16,35-1-1,-17-17-15,17 0 16,-17 0-16,0-17 0,-18-1 16,0 0-16,0 1 15,0-1 1,-18 0-16,0 1 16,1 17-16,17-18 15</inkml:trace>
  <inkml:trace contextRef="#ctx0" brushRef="#br0" timeOffset="30276.6901">26582 15522 0,'0'0'0,"17"-17"0,1-1 15,0 0-15,-18 36 31,-18 17-31,0 1 16,-34 52-16,16-53 16,-17 71-16,18-53 15,17-18-15,-17 18 16,0 0-16,17-18 16,1 0-16,17-17 15,0 0 1</inkml:trace>
  <inkml:trace contextRef="#ctx0" brushRef="#br0" timeOffset="30537.0301">26688 16016 0,'0'0'16,"17"18"-16,1-18 0,17 0 15,-17 0 1,-1 0-16,1-18 0,0 0 16,-1 18-16,-17-17 0,0-1 15,-17-17-15,-19 17 16,19 18-16,-18 0 0,-1 0 15,-17 0-15</inkml:trace>
  <inkml:trace contextRef="#ctx0" brushRef="#br0" timeOffset="33533.0972">19526 14711 0,'18'0'0,"0"0"16,-1-18-1,1 18 1,-1-17-16,19 17 15,-1 0-15,0 0 0,1-18 16,87 18-16,-35 0 16,106 0-16,-88 0 15,35 0-15,-17 0 0,176 0 16,-159 0-16,-18 0 16,230 18-1,-194-18 1,-124 0-16,35 0 15</inkml:trace>
  <inkml:trace contextRef="#ctx0" brushRef="#br0" timeOffset="39295.3487">24747 16298 0,'-17'0'15,"-1"0"1,36 0-1,-1 0 1,1 0-16,53 0 16,-1 0-16,1 18 0,-1-18 15,36 0-15,0 0 0,17 0 16,18 0-16,1 0 0,140 0 16,-141 0-1,106 0-15,-141 0 16,-36 0-16,36 0 15,-88 18-15,-1-18 16</inkml:trace>
  <inkml:trace contextRef="#ctx0" brushRef="#br0" timeOffset="57736.0477">25206 14129 0,'18'0'16,"52"0"0,-35-18-16,36 18 0,0 0 15,70-18 1,-53 18-16,71 18 15,-89-18-15,89 18 16,-71-18-16,-17 17 0,52-34 16,-70 17-16,0-18 15,-35 18-15,-18-18 16,-18 1 0,0-1-16</inkml:trace>
  <inkml:trace contextRef="#ctx0" brushRef="#br0" timeOffset="58243.0248">25735 13794 0,'0'0'0,"-17"0"16,-19 17-1,19-17-15,-54 36 16,36-19-16,-53 18 16,35-17-16,-36 17 15,37-17-15,-37 17 16,54-35-16,-18 36 15,53-19 1,18 18 0,-1-17-16,19 0 0,70 17 15,-54-17-15,90 17 16,-72-17-16,-17-1 16,18 1-16,-36 0 15</inkml:trace>
  <inkml:trace contextRef="#ctx0" brushRef="#br0" timeOffset="88939.697">2328 10001 0,'18'0'16,"0"0"-1,52 0-15,-35 0 16,18 0-16,-17 0 0,34 0 16,36 0-1,-53 0-15,70 0 16,-70 0-16,71 0 16,-89 0-16,53 0 15,-70 0-15,17 0 16,-17 0-16,-18-17 15,-18 17 1,1 0-16,-19-18 16</inkml:trace>
  <inkml:trace contextRef="#ctx0" brushRef="#br0" timeOffset="89374.2934">2999 9772 0,'17'18'31,"36"-1"-16,-18 1-15,18 0 16,0-1-16,-17-17 0,52 18 16,-53-1-16,36 1 15,-36-18-15,0 18 16,-17-18-16,-1 17 16,1-17-1,-36 18 1,1-18-1,-18 35-15,-1-35 16,19 18-16,-19 0 16,19-1-16,-19 1 0,1 35 15,0-36-15,35 1 16,-18 17-16,1-17 16,17 0-16,0-1 15,-18 1-15</inkml:trace>
  <inkml:trace contextRef="#ctx0" brushRef="#br0" timeOffset="115673.2539">5592 10566 0,'17'0'31,"18"0"-15,-17 0-16,17-18 16,-17 18-16,35 0 15,-18 0-15,18 0 0,71-18 16,-54 18-16,124 0 16,-88 0-16,35 0 15,0 0-15,194 0 16,-141 0-16,0 0 0,0-17 15,18 17-15,229 0 16,-212-18-16,1 18 0,34 0 16,-17-17-16,247-1 15,-265 0-15,18 18 16,-17-17-16,175 17 16,-211 0-16,-35 17 0,0-17 15,-36 18-15,1-18 16,-36 18-16,-17-1 0,52 18 15,-88-17-15,-17 0 16</inkml:trace>
  <inkml:trace contextRef="#ctx0" brushRef="#br0" timeOffset="134931.947">5521 14817 0,'0'17'0,"-18"-17"16,36 18 0,0-18-16,35 0 15,-18 0 1,0 18-16,36-18 16,-18 0-16,-18 0 0,35 17 15,72-17-15,16-17 16,-70 17-16,18 0 15,106-18 1,35 18-16,-124 0 16,18-18-16,124 18 15,-124 0-15,0-17 0,18 17 16,0 0-16,-18 0 16,18 0-16,-1 0 0,178-18 15,-160 18-15,0 0 16,177 0-16,-177-18 15,1 18-15,17 0 0,-18 0 16,18 0-16,177-17 16,-177 17-16,194 0 15,-194 0-15,-18 0 16,212 17-16,-194-17 16,0 0-16,194 18 15,-194-18-15,0 18 0,0-18 16,1 0-16,210 17 15,-193-17-15,-18 0 16,18 0-16,211 18 16,-35-18-16,-176 18 15,-18-18-15,0 17 0,176 1 16,-194 0 0,1-18-16,-1 17 0,-17-17 15,17 18-15,142-1 16,-177-17-16,124 0 15,-160 0-15,72 0 16,-124 0-16,-36 0 16</inkml:trace>
  <inkml:trace contextRef="#ctx0" brushRef="#br0" timeOffset="183485.848">8449 9013 0,'0'-17'16,"-18"17"15,1-18-15,-1 18-16,-35-17 15,36 17-15,-19-18 16,-34 18 0,17-18-16,18 1 0,-18 17 0,0-18 15,-71 0 1,-123 1-16,71 17 15,88 0 1,-18 0-16,0 17 0,0-17 16,-105 0-16,-1 0 15,88 0-15,-87 0 16,105 0-16,0 0 16,-17-17-16,17 17 15,0-18-15,-18 0 0,-105 1 16,106 17-16,17 0 15,0-18-15,-106 18 16,124 0-16,-18 0 0,18 0 16,-18 18-16,-70-1 15,88-17-15,17 0 16,1 18-16,-54-18 16,36 0-16,17 18 15,54-18-15,-1 0 16,18 17-1,18 1 1,-18 0-16,35 17 16,-17 0-16,-18-17 0,17 17 15,1 0-15,-18 18 0,18 36 16,-1-37 0,-17 1-16,18 71 15,-18-71-15,0 17 0,0 1 16,0-18-16,0 88 15,17-71-15,-17 1 0,0-18 16,0 70-16,0-52 16,0 17-1,0-35-15,0 0 0,0 35 16,0-53-16,0 1 16,0-1-16,0 0 0,0 1 15,18-1 1,0-18-16,-18 1 0,17 0 0,19-1 15,-1 19 1,0-19-16,18 1 16,-18 0-16,54-1 15,-54 1-15,71-1 16,-36-17-16,54 18 16,-54-18-16,19 0 15,87 0-15,18 0 16,-88 0-16,0 0 15,-1 0-15,125-18 16,-107 18-16,1 0 0,-1 0 16,124 18-1,-106-18-15,0 18 0,0-18 16,1 17-16,-1-17 0,0 0 16,176 18-1,-158-18-15,17 0 0,-17 0 0,18 0 16,175-18-1,-175 18-15,175 0 16,-175 0-16,176 18 16,-177-18-16,0 0 15,1 18-15,17-18 0,-18 17 0,195-17 16,-195 0 0,18 0-16,194 0 15,-176 0-15,-18 0 0,0 0 16,0 0-16,0 0 0,194 0 15,-194 0-15,-18 0 16,195 0 0,-195 0-16,1 0 0,-1 0 15,-17 18-15,17-18 0,195 0 16,-195 0-16,0 18 16,1-18-16,-1 0 0,194 0 15,-193 0 1,-1 0-16,1 0 15,175 0-15,1 17 16,-176-17-16,175 0 16,-175 0-16,176 0 15,-177 0-15,18 0 0,-18 0 16,212 0 0,-211-17-16,17 17 0,-18 0 15,18 0-15,159 0 16,-177 0-16,-17 0 0,18 0 15,-19 0-15,160 17 16,-142-17-16,-17 0 0,0 0 16,-1 0-16,142-17 15,-141 17-15,-18 0 16,0-18-16,-17 18 0,123-18 16,-141 18-1,-1 0-15,-16 0 0,-1-17 16,-18 17-16,18 0 0,54-18 15,-54 18-15,-18-18 16,54 1-16,-71 17 16,-18-18-16,0 18 15,1 0-15,-19 0 0,18-18 16,-17 18-16,0-17 16,-18-1-1,0-17 1,0 0-16,-18-18 15,18 35-15,-18-17 0,18 0 16,-17-54 0,17-16-16,-18 52 15,18 0-15,0-18 0,0-70 16,0 70-16,18-17 16,-18 0-16,17 0 15,1 17-15,-18-17 0,18-35 16,-1 52-16,-17 18 15,18-53-15,-18 53 16,0 1-16,0-1 16,0 17-16,0 1 0,-18 0 15,1-1-15,-1 1 0,-35-18 16,0 36-16,-35-19 16,18 19-16,-1 17 15,-17-18-15,-71 18 16,53 0-16,0-18 0,1 18 15,-19 0-15,-141-17 16,124 17-16,0 0 16,-17-18-16,-1 18 0,-176-17 15,158 17-15,1-18 16,-18 18-16,0-18 0,-194 1 16,194 17-1,0-18-15,0 18 0,-18-18 16,18 18-16,-18-17 0,1 17 15,-230 0-15,211-18 16,-211 18-16,212 0 16,0 0-16,17 0 15,0 0-15,1 0 0,-1 0 0,-17 0 16,-177 0 0,212 0-16,-194-18 15,176 18-15,18 0 0,0 0 16,-194-17-1,0 17-15,194 0 0,0 0 16,-194 0 0,-18 17-16,195-17 15,-1 18-15,0-18 0,-229 18 16,230-1-16,-19-17 16,19 18-16,-1-18 15,0 0-15,1 18 0,-1-18 0,-229 17 16,229-17-1,-229 36-15,230-36 16,-1 17-16,0-17 0,1 0 16,-1 18-16,-194-1 15,195-17-15,-177 18 16,211 0-16,-175 17 16</inkml:trace>
  <inkml:trace contextRef="#ctx0" brushRef="#br0" timeOffset="187673.6346">3757 13212 0,'0'35'16,"18"53"-1,-18-17-15,0-19 0,0 90 16,0-72 0,0 107-16,-18-19 15,0-87-15,18-1 16,0 1-16,0 70 16,-17-70-16,17-1 0,0-17 15,0 71 1,17-36-16,1-53 15,-18-17-15,35 35 16,18-18-16,-17-17 16,-19-1-16,36-17 15,-18 18-15,71-1 16,-35 1-16,88-18 16,-71 0-16,106 0 15,-88 0-15,17 0 16,-17 0-16,17-18 0,142 18 15,-142-17-15,19 17 16,157-18-16,-140 18 16,0-17-16,0 17 15,-1 0-15,1-18 0,18 18 16,-19 0-16,19-18 0,-1 18 0,-17 0 16,17 0-16,177 0 15,-177 0-15,-17 18 16,18-18-16,17 0 0,158 0 15,-158 18-15,-17-18 16,176 0-16,-159 0 16,176 17-1,-194-17-15,18 0 0,159 18 16,-176-18-16,17 0 16,335 17-1,-176-17 1,17 0-16,-194 0 0,177 0 15,-177 0 1,195 0-16,-212 0 16,17 0-16,177 0 15,-194 0-15,17 0 0,-17 0 16,-1 0-16,160 0 16,-177 0-16,18 0 15,0 0-15,-18 0 0,176 18 16,-158-18-16,-18 0 15,18 0-15,158 0 16,1 0-16,-159 0 16,-1 0-16,1 0 0,0 0 15,158 0 1,-158 0-16,176-18 16,-158 18-16,-19 0 0,195-17 15,-177-1 1,19 18-16,-19 0 0,0-17 0,177 17 15,-194-18 1,17 18-16,-17 0 0,0 0 16,-1 0-16,1 18 0,141-18 15,-141 17-15,-18-17 16,159 18 0,-141-1-16,-18-17 0,0 18 0,141 0 15,-159-18 1,19 17-16,-19 1 0,106 0 15,-105-1-15,-18-17 16,-18 18-16,18-18 0,52 18 16,-69-18-1,-19 0-15,-17 0 0,18 0 16,-18 0-16,17 0 16,-35-18-16,1 0 15,-19 18-15,1-53 16,-18 36-16,0-1 15,0-17-15,-18 0 0,1-36 16,-1 18-16,-17-35 16,-1 35-16,19 0 15,-18 0-15,-18-53 16,17 53-16,-17-52 16,18 52-16,18 0 15,-1-18-15,0 18 0,1-53 16,17 53-16,0-17 15,0 17-15,17 0 0,1-35 16,0 53 0,-18-18-16,17 17 0,1 1 15,-1 0-15,1-18 16,0 35-16,-18-17 16,-18 35-16,18-18 15,-18 1-15,-17 17 0,18 0 16,-19 0-16,-17-18 0,0 18 15,-88 18-15,53-18 16,-18 0-16,0 17 0,-17-17 16,-142 18-1,107-18-15,-1 0 0,0 0 0,-17 18 16,-1-18-16,1 0 0,-230 0 16,195 0-1,-230 0-15,194 0 16,-247 0-16,229 0 15,-246 0-15,246 17 16,1-17-16,-1 0 0,-17 0 16,17 0-16,1-17 15,-283 17-15,-18 0 16,265 0-16,18 0 16,0 0-16,-18 0 15,18 0-15,-283 0 16,266 0-16,16 0 0,-263 0 15,263 0-15,1 0 16,-265-18-16,283 18 16,-1 0-16,-282-18 15,283 18-15,-18 0 16,17 0-16,0-17 0,-246 17 16,264 0-16,-18-18 15,18 18-15,0 0 0,-246-18 16,246 1-16,17 17 15,-246-18-15,247 18 16,-1-17-16,19 17 0,-230-18 16,229 0-1,0 18-15,-211 0 16,194 0-16,17 0 16,1 0-16,-1 18 0,-194 0 15,212-1-15,0-17 16,-159 18-16,177-1 15,17-17-15,-176 18 16,176 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6:09.06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15505 8396 0,'-18'0'0,"53"-18"47,18 1-47,0 17 16,53-35-16,-53 35 15,-18-18-15,18 0 0,-18 1 16,1 17 0,-19-18-16,1 18 0,-36 0 15,1 0-15</inkml:trace>
  <inkml:trace contextRef="#ctx0" brushRef="#br0" timeOffset="262.029">15487 8396 0,'0'0'0,"-35"35"0,-1 1 15,19-1-15,17 0 16,17 1-16,36-1 16,-17 0-16,52 18 15,-53-35-15,18 17 0,-18 0 16,18 18-16,-18-18 0,1 54 16,-19-54-1,-34 53-15,-1-53 16,0 1-16,-52-1 15,17-17-15,18-1 16,-18 1-16,-53-1 16,53-17-16,-18-17 15,54 17-15,-1-35 16,36 17-16</inkml:trace>
  <inkml:trace contextRef="#ctx0" brushRef="#br0" timeOffset="651.6428">16351 8943 0,'-35'0'15,"17"18"-15,1-18 16,-1 35-16,18-18 16,0 1-16,0 0 15,18-1-15,-1-17 16,36 0-1,-35 0-15,0-17 16,-18-1-16,17 0 0,-17 1 0,0-1 16,-17-17-16,-1 17 15,-17 1 1,17-19-16</inkml:trace>
  <inkml:trace contextRef="#ctx0" brushRef="#br0" timeOffset="918.376">16916 8343 0,'0'0'15,"0"-17"-15,-18 17 16,0 52-16,1 1 15,-36 106-15,18-71 16,-54 124 0,54-124-16,0 18 0,17-35 15,-35 70-15,53-88 16,0 0-16,0-18 0,0 18 16,36-36-1,-19-17-15</inkml:trace>
  <inkml:trace contextRef="#ctx0" brushRef="#br0" timeOffset="1168.1427">17004 9296 0,'0'0'16,"0"35"-16,18-17 0,-1-1 15,1-17-15,-1 0 0,1 0 16,17 0-16,1-17 16,-19-19-16,-17 19 0,18-19 15,-36 1 1,-35 0-16,36 35 16,-71-18-16,52 36 15,1 0-15</inkml:trace>
  <inkml:trace contextRef="#ctx0" brushRef="#br0" timeOffset="2654.1336">15893 12347 0,'-18'-17'16,"36"34"-16,-54-34 0,1 17 0,17 0 15,-17 35-15,-53 53 16,53-17-16,-36 105 16,54-70-16,-1-18 15,0 18-15,18-18 0,36 71 16,-1-106-16,53 35 16,-35-70-16,53-1 15,-53-34-15,-18-1 16,0-17-16,-17-1 0,-1-52 15,-34 53-15,-54-71 16,18 71 0,-70-18-16,70 53 15,-53-18-15,71 36 16,17 0-16,36-1 16,0 1-16</inkml:trace>
  <inkml:trace contextRef="#ctx0" brushRef="#br0" timeOffset="3003.3416">16422 12947 0,'-18'18'31,"1"17"-15,17 0-16,-18 18 15,18-35-15,0 17 16,18-17-16,-1-18 16,36 0-16,-35-36 15,17 1 1,-35 0-16,0-36 15,0 54-15,-18-36 16,1 35-16,-1 0 16,0 18-16,1 0 15,34 0 1</inkml:trace>
  <inkml:trace contextRef="#ctx0" brushRef="#br0" timeOffset="3253.2515">17039 12453 0,'0'0'15,"0"-18"-15,-17 54 16,17-1-16,-36 71 16,1-36-16,-18 124 15,18-105 1,-36 105-16,36-106 15,0 35-15,17-70 16,18 0-16,-18-18 0,18 1 16,18-19-16,-18 1 15,18-36 1</inkml:trace>
  <inkml:trace contextRef="#ctx0" brushRef="#br0" timeOffset="3510.0308">17145 13176 0,'0'53'0,"0"-106"0,0 141 16,18-52-16,-18-19 0,0 19 16,17-19-16,19 19 15,-19-36-15,36 0 16,-35-18-16,35 0 15,-53-17-15,17 0 16,-34-1-16,-19-34 16,19 52-16,-54 1 15,36 17-15,0 0 16</inkml:trace>
  <inkml:trace contextRef="#ctx0" brushRef="#br0" timeOffset="10841.2991">3087 4110 0,'0'-18'0,"0"1"16,17 34-1,1 36 1,0-18-16,35 89 16,-36-54-16,1 19 15,0 87-15,-1-70 16,-17 106-16,0-124 16,18 53-16,-18-88 15,35 35 1,-35-53-16,35 1 15,-17-36-15,0 0 16,-1-36-16</inkml:trace>
  <inkml:trace contextRef="#ctx0" brushRef="#br0" timeOffset="11100.1238">3704 4180 0,'-17'18'15,"34"70"1,-17-35-16,35 124 16,-35-89-16,36 106 15,-36-106-15,17-17 16,1-1-16,-18-17 15,18 0-15,-18 0 0,17 17 16,-17-52-16,-17 0 16</inkml:trace>
  <inkml:trace contextRef="#ctx0" brushRef="#br0" timeOffset="11276.1778">3298 4921 0,'53'18'16,"-106"-36"-16,159 36 0,-70-18 0,17 0 15,-1 0-15,1-18 0,53 18 16,-53 0-16,-18 0 16</inkml:trace>
  <inkml:trace contextRef="#ctx0" brushRef="#br0" timeOffset="11697.4142">4039 4939 0,'0'70'0,"0"-140"0,18 176 15,-18-36 1,18-34-16,-1-1 0,36 0 16,0-17-1,-35-1-15,-1-17 0,19 0 16,-1-17 0,-17-1-16,-1 0 0,1-34 15,-18 16-15,0-34 16,0 17-16,-18-18 15,18 54-15,0-1 16,-17 18-16,17 18 16,0 17-1,0 0-15,35 36 16,-35-36-16,35 18 16,-17-18-16,35 0 15,-36-17-15,19 17 16,-19-35-16</inkml:trace>
  <inkml:trace contextRef="#ctx0" brushRef="#br0" timeOffset="12157.4338">4604 5027 0,'0'0'15,"17"71"-15,-17-36 0,0 0 16,0 0-16,0-17 0,0 0 16,0-36-1,0-17 1,0 0-16,0-1 16,0-52-16,0 53 15,18 0-15,0 35 16,-18 17-1,17 36-15,1-18 0,-18 18 16,18-17 0,-1-1-16,-17-18 15,0-34 17,18-36-17,-18 35-15,18-17 16,-18 17-16,35-17 0,-35 17 15,35 18-15,-17 0 16,-1 18-16,19 0 16,-1 17-1,-35-17-15,18-1 0,-1 36 16,-17-35-16,18-1 16,-18 1-16</inkml:trace>
  <inkml:trace contextRef="#ctx0" brushRef="#br0" timeOffset="12808.3049">5133 4886 0,'-18'53'0,"36"-106"0,-53 141 16,35-70-16,-18 17 0,18 0 16,0 18-1,0-35-15,18 17 16,-1-35-16,1 0 0,35-17 16,-36-1-16,1 0 15,0 1-15,-1-19 16,-17 19-1,0-19-15,-17 19 16,-1-1 0,0 18-16,1 0 15,17 18 1,0-1 0,17 1-16,1 17 0,0-17 15,-1 0-15,1 17 16,0-17-16,-1 17 0,19 0 15,-19-17-15,1 17 16,0-35-16,-18 18 16,-18-18 15,0-18-15,18-17-16,0 17 15,0-35-15,0 18 16,18 0-1,0 17-15,-18 0 16,35 36-16,-18-18 16,19 35-16,-1-17 15,0 0 1,-35-1-16,36 1 16,-36 17-16,17-35 15,-17 18-15,0-1 16</inkml:trace>
  <inkml:trace contextRef="#ctx0" brushRef="#br0" timeOffset="14037.1931">6844 4004 0,'-71'18'0,"142"-36"0,-159 53 15,17 54 1,36-19-16,0 71 15,35-53-15,0 1 0,35 87 16,-17-105-16,70 52 16,-35-88-16,52 36 15,-52-36 1,36-17-16,-54-18 0,0 0 16,-17-18-16,-1 0 15</inkml:trace>
  <inkml:trace contextRef="#ctx0" brushRef="#br0" timeOffset="14387.7431">7214 4851 0,'18'123'0,"-36"-246"0,54 334 16,-19-122-16,1 69 16,-18-87-16,35 35 15,-35-71-15,0 0 16,0-17-16,-17-36 15,-36-35 1,35 0-16,-35-88 16,35 53-16,-35-106 15,18-35-15,35 123 16,18 53 0,17 18-16,0 17 0,36 36 15,-36-1-15,36 72 16,-36-36-16,-17 35 15,-18-53-15,0 36 16,-18-54-16,-17 18 16,0-35-16,17 0 15,0-17-15,1-1 0,-1-52 16</inkml:trace>
  <inkml:trace contextRef="#ctx0" brushRef="#br0" timeOffset="14783.4263">7426 4904 0,'0'0'16,"18"35"-16,-1-17 0,-17-36 47,0-17-47,0 17 16,0 0-16,0 1 15,0-1-15,18 0 16,0 1-1,-1 17 1,1 0-16,-1 0 16,1 0-16,0 0 0,17 35 31,-35-17-31,18-18 0,17 35 16,-17-17-16,-1-1 15,1-17-15,-1 0 16,-17-17-1,-17-1-15,-18 0 16,-18 1-16,17 17 16,-17 0-1,18 0-15,18 0 16,34 0 0,36 0-16</inkml:trace>
  <inkml:trace contextRef="#ctx0" brushRef="#br0" timeOffset="14954.881">7796 4780 0,'18'35'16,"-36"-70"-16,54 88 0,-1-18 16,-17-17-16,35 17 15,-18-17-15,-18 0 16,19-1-16,-19-17 0,1 18 15,0-1-15</inkml:trace>
  <inkml:trace contextRef="#ctx0" brushRef="#br0" timeOffset="15122.3775">8061 4798 0,'-18'17'16,"1"1"-16,-19 17 15,19-17-15,-18 35 16,35-35-16,0 34 16,17-34-1,1-18-15</inkml:trace>
  <inkml:trace contextRef="#ctx0" brushRef="#br0" timeOffset="15487.7018">8220 4868 0,'0'0'0,"-18"18"16,18 0-16,0-1 15,0 19-15,18-19 16,17 1 0,0-18-16,-17-18 15,17 1-15,0-1 16,-17 0-16,0 1 15,-18-1-15,0 36 16,17 35 0,1-18-16,0 53 15,-1-35-15,1 35 16,0-35-16,-18-18 0,0 18 16,-18-35-16,18 0 15,-35-1-15,17 1 16,-70-18-16,35 0 15,-35-35-15,35 17 16,-53-17-16,53 17 16,-17-17-1</inkml:trace>
  <inkml:trace contextRef="#ctx0" brushRef="#br0" timeOffset="16495.3178">9402 4480 0,'0'-88'16,"0"35"-16,-18 18 0,-35-36 15,18 36-15,-36 17 16,36 18-16,-53 53 16,35-17-16,17 17 15,19 88-15,17-71 16,35 89 0,-17-88-16,52 52 15,-34-70-15,-1 0 0,0-36 16,0 36-1,-35-35-15,0-36 16,-17 1-16,-1-1 16,-35-35-16,36 36 15,-19-19-15,19 19 16,17-19-16,0 19 0,17-1 16,19 0-16,17 18 15,-18 0-15,18 18 16,-18 0-16,18-1 15,-35 1-15,-1 17 16,1-35-16,-1 36 16,-17-19-16,18 1 15,-18-1-15,18-17 0,17 0 16,-17 0 0,17-35-1,-35 18-15,0-19 0,0 19 16,-18-36-16,1 35 15,-36 0-15,35 1 16,-17 17-16,17 0 16,18 17-16,0 19 15</inkml:trace>
  <inkml:trace contextRef="#ctx0" brushRef="#br0" timeOffset="16678.9009">9807 4992 0,'-35'-18'16,"17"1"-16,1-36 16,-1 17-16,18 1 15,0 0 1,35 17-16,1 1 0,-19 17 16,54 0-1,-36 0-15,-17 17 0,17-17 16</inkml:trace>
  <inkml:trace contextRef="#ctx0" brushRef="#br0" timeOffset="17374.2513">10619 4357 0,'0'0'16,"17"159"-16,1-71 16,0-18-16,-18 1 0,17 17 15,1-53-15,-18-17 16,0 0-16,-18-54 15,1-34 1,-1 17-16,0-18 16,1 18-16,17-17 0,-18-1 0,18-17 15,0 18-15,18-1 16,52-17-16,-35 53 16,54 35-16,-54 17 15,35 36-15,-52-35 16,-18 35-16,0 17 15,0-17-15,-35 18 16,35-54-16,0 19 16,0-1-16,17 0 15,36 0 1,-35-17-16,17 0 0,1 35 16,-19-36-16,-17 19 15,-17-19-15,-36 1 16,17-1-16,1-17 15,-18 0-15,18 0 0,-18 0 16,-18 0-16,54 0 16,52-17-1,0 17 1</inkml:trace>
  <inkml:trace contextRef="#ctx0" brushRef="#br0" timeOffset="18057.7469">11289 4621 0,'0'0'16,"-71"0"-16,36 18 15,17 0-15,-17-1 0,18 19 16,17-1-16,17 18 16,1-18-16,17-17 15,0-18-15,1 17 0,-1-17 16,0-17-16,0 17 0,18-36 15,-35 1-15,0-18 16,-18 36-16,-36-36 16,19 35-16,-36 0 15,35 18 1,-17 36-16,35-19 16,0 19-16,0-19 15,35 36-15,0-35 16,-17-1-16,53 1 15,-54-18-15,54 0 16,-54-18-16,1 1 16,0-18-1,-18 17-15,-18 0 16,0 18 0,18-17-16,0 34 15,0 1 1,18-18-16,0 35 15,-1-35-15,1 18 0,17-18 16,-17 0-16,17-18 16,-35 1-16,18-1 15,-18 0 1,0 36 0,18 0-16,-1 52 15,1-17-15,35 53 16,-36-53-1,1-18-15,0 18 0,-1-18 16,-17-17-16,-17 35 16,-1-36-16,-35-17 15,18 0-15,0 0 16,-1-17-16,1-1 0,-36-52 16,36 34-16,-18-34 15,53 34-15,-17 1 16,17 0-16</inkml:trace>
  <inkml:trace contextRef="#ctx0" brushRef="#br0" timeOffset="18441.1257">11871 4886 0,'0'0'15,"35"0"-15,-17 0 0,35-35 16,-36-1-1,1 19-15,0-1 0,-1-17 16,-17 17-16,-17-17 16,-1 35-16,-17-18 0,-18 18 15,35 18-15,1 0 16,17-1-16,53 19 16,-18-19-1,53 18-15,-53-35 16,71 0-16,-71 0 15,36 0-15,-53 0 16,-1 0 0,-17 18-16,-35 17 15,0-17-15,17 0 16,-17-1-16,17 1 0,-17 0 16,0 17-16,17-35 15,-35 17-15,35-17 16,-17-17-1</inkml:trace>
  <inkml:trace contextRef="#ctx0" brushRef="#br0" timeOffset="19642.447">8096 6068 0,'36'17'16,"-72"-34"-16,89 34 0,0-17 15,-35 0-15,35-52 16,-18 34-16,-17-17 16,17-18-16,-35 35 15,-18-17 1,18 17-16,-53 18 15,36 0-15,-19 0 16,1 18-16,17 17 0,-17 0 16,35 1-16,0 17 15,18-36-15,35 18 16,-18-35-16,53 0 16,-35 0-16,35 0 15,-52-17-15,-19-1 16,19 18-16,-19 0 0,18 0 15,-17 18-15,0 17 16,-1-17 0,1 17-16,-18-17 15,18 17-15,-18-53 32,-18-17-17,0 0-15,18-18 16,-17 18-16,17-1 15,17-34-15,-17 34 16,36 1-16,-19 35 16,19 0-16,-19 0 15,1 18 1,-1-1-16,-17 19 0,18-1 16,-18-17-16,0 17 15,0-17-15,0-1 16,-18-17-16,18 18 15,18-18 1,-18-18 0,18 18-16,-1-17 0,1-1 15,0 18-15,-18-18 16,17 18-16,1 0 16,0-17-1,-1 17 1,1 0-16,-18 17 15,35 1 1,-35 0-16,18-1 0,-1 36 16,1-53-16,0 18 15,-1-1-15,19-17 0,-1 0 16,-17 0 0,-1-17-16,-17-19 15,0 19-15,-35-18 16,17-1-16,-35 19 15,36-1-15,-36 0 16,35 18 0,0 0-16,18 18 15,36 0 1,-19-18-16,19 17 16</inkml:trace>
  <inkml:trace contextRef="#ctx0" brushRef="#br0" timeOffset="19869.7549">9331 6085 0,'0'0'15,"0"18"-15,0 0 0,0-36 16,-18 18 0,18-35-16,-17-18 15,17 35-15,17-35 16,1 36-1,17-1 1,-17 18-16,0 0 0,17 0 16,0 0-16,0 0 15</inkml:trace>
  <inkml:trace contextRef="#ctx0" brushRef="#br0" timeOffset="20119.5673">9402 5362 0,'17'18'16,"-34"-36"-16,69 54 0,-16-1 0,70 71 16,-36-53-16,36 70 15,-53-70-15,35 70 16,-70-70-16,-1 71 15,-17-71-15,-35 35 16,0-35 0,-18 17-16,18-34 15</inkml:trace>
  <inkml:trace contextRef="#ctx0" brushRef="#br0" timeOffset="38077.6883">15752 3440 0,'0'17'47,"0"1"-47,0 17 0,17 71 16,-17-53-16,18 70 16,-18-70-16,17 35 15,-17-52-15,36 17 16,-19-53-1,19 0-15</inkml:trace>
  <inkml:trace contextRef="#ctx0" brushRef="#br0" timeOffset="38351.6453">16069 3810 0,'0'18'0,"0"-36"0,0 53 15,18 1-15,-1-19 16,19-17 0,-19 0-16,19-17 15,-19-1-15,-17 0 16,0 1-16,-17-19 16,-1 19-16,-17-1 15,17 18 1,0-18-16,1 18 15,34-17 1,1 17 0</inkml:trace>
  <inkml:trace contextRef="#ctx0" brushRef="#br0" timeOffset="38567.9957">16492 3404 0,'0'18'32,"-17"35"-17,-1-18-15,0 18 0,1 0 16,-18 35-16,17-53 16,0 18-16,-17 18 15,17-18 1,18-18-16,0-17 0</inkml:trace>
  <inkml:trace contextRef="#ctx0" brushRef="#br0" timeOffset="38801.3036">16581 3863 0,'0'18'16,"0"-36"-16,0 53 0,17-17 15,1-1-15,-1-17 16,1 0-16,0 0 16,-1-17-16,-17-1 0,18 1 15,-18-1-15,-18-17 16,1 35-16,-36-18 16,35 18-16,1 0 15,-19 18-15,19-18 16</inkml:trace>
  <inkml:trace contextRef="#ctx0" brushRef="#br0" timeOffset="40942.0467">15734 4516 0,'0'0'16,"-53"0"-16,35 0 0,-17 0 15,17 17-15,-17 18 16,35-17-16,0 17 16,-17-17-16,34 53 15,18-36-15,-17-17 16,17 17-16,1-35 15,-19 0-15,19 0 0,-1-18 16,-18 1 0,-17-1-16,0-35 15,0 35-15,-35-35 16,18 36-16,-19-19 16,19 36-16,-19 0 15,36 18 1,53-18-1</inkml:trace>
  <inkml:trace contextRef="#ctx0" brushRef="#br0" timeOffset="41064.4949">15981 4639 0,'-18'0'0,"18"-18"31,35 1-31</inkml:trace>
  <inkml:trace contextRef="#ctx0" brushRef="#br0" timeOffset="41320.2051">16122 4463 0,'0'0'15,"18"-18"-15,-1 0 0,1 18 16,17-17-1,0-1-15,1 18 0,-1-18 0,0 18 16,18 18-16,-35 0 16,-1-1-16,1 54 15,-18-18-15,0 35 16,0-53-16,-18 18 16,18 18-16,0-54 15,18 19-15,0-19 16,-18-34-16</inkml:trace>
  <inkml:trace contextRef="#ctx0" brushRef="#br0" timeOffset="41426.739">16281 4692 0,'0'0'16,"17"0"-16,1 0 0,53-18 15,-36 18 1</inkml:trace>
  <inkml:trace contextRef="#ctx0" brushRef="#br0" timeOffset="41709.477">16669 4568 0,'0'18'0,"0"0"15,0-1 1,17-17-1,1 0 1,-18 18-16,18-18 0,-1 0 16,-17-18-1,0 1 1,-17 17-16,17-18 16,-18 18-1,18-18 1,-18 18-1,18-17-15</inkml:trace>
  <inkml:trace contextRef="#ctx0" brushRef="#br0" timeOffset="41904.9181">16969 4286 0,'0'0'15,"0"36"-15,-18-1 16,0 35-16,1-34 16,-19 69-16,36-52 15,-17 36 1,17-54-16,0 18 0,17-53 16,-17 17-1</inkml:trace>
  <inkml:trace contextRef="#ctx0" brushRef="#br0" timeOffset="42071.141">17092 4674 0,'0'18'16,"0"0"-16,0-1 0,18-17 16,-1 18-1,-17-36-15,0 1 16,-17 17-1</inkml:trace>
  <inkml:trace contextRef="#ctx0" brushRef="#br0" timeOffset="42828.4845">15840 5256 0,'0'0'16,"-18"-17"-16,0 17 0,1 0 15,-1 0-15,1 0 16,-1 17-16,-17 54 16,35-53-16,-18 17 0,18 18 15,18-18-15,-1-17 16,1-1-16,17-17 0,18 18 15,-35-36-15,17 1 16,-17-1-16,-18-17 16,0 17-16,0-17 15,-18 17-15,0 1 16,-35-19-16,36 36 16,-1-17-16,1 17 15,34 17 1,18-17-1</inkml:trace>
  <inkml:trace contextRef="#ctx0" brushRef="#br0" timeOffset="42955.1218">16122 5327 0,'0'0'16,"0"-18"-16,18 18 0,-1-17 15,1 17 1</inkml:trace>
  <inkml:trace contextRef="#ctx0" brushRef="#br0" timeOffset="43300.3828">16369 5151 0,'18'-18'16,"-18"0"-1,17 18 1,-34 0 15,-1 36-15,18-19-16,-18 1 0,18 17 16,0-17-16,0 17 15,0 0-15,18-17 0,0 0 16,17 17-16,-18-17 15,-17-1-15,18 18 16,-18-17 0,0 0-16,-18-1 0,-17 1 15,18-18-15,-19 18 16,19-18-16,-1 0 16,0 0-16,36-18 15,0 18 1</inkml:trace>
  <inkml:trace contextRef="#ctx0" brushRef="#br0" timeOffset="43523.3985">16669 5292 0,'0'17'16,"0"-34"-16,-18 52 0,18-17 15,0-1-15,18 1 16,-1-18-1,1 0-15,0 0 16,-18-18 0,0 1-16,0-1 15,0 0-15,-18 18 16</inkml:trace>
  <inkml:trace contextRef="#ctx0" brushRef="#br0" timeOffset="43750.2239">17004 5062 0,'0'0'16,"0"18"-1,0 35 1,-18-18-16,-17 71 15,17-53-15,1 0 0,-19 53 16,36-71 0,-17 36-16,17-54 15,0 1-15</inkml:trace>
  <inkml:trace contextRef="#ctx0" brushRef="#br0" timeOffset="43973.7737">17198 5415 0,'-18'35'16,"36"-70"-16,-36 88 15,18-35-15,18-1 16,0-17 0,-1-17-16,-17-1 15,18-17-15,-36 17 16,1 1-16,-1-1 15,-17 0-15,17 18 16,-17 0 0</inkml:trace>
  <inkml:trace contextRef="#ctx0" brushRef="#br1" timeOffset="53538.6314">4780 5874 0,'0'17'62,"0"36"-62,0 0 16,18 53-1,-1-35-15,-17-1 0,0 18 16,18 1-16,-18 140 16,18-88-16,-18 141 15,0-141-15,0 124 16,0-142-16,0-17 16,17 0-16,-17 88 15,0-106-15,0 36 16,18-54-16,-18 18 15,0-52-15,0-1 16,18 18-16,-18-35 16,0 17-16,0-17 15,0-36 17,-18 18-32,18-18 0,-18 1 15</inkml:trace>
  <inkml:trace contextRef="#ctx0" brushRef="#br1" timeOffset="54113.5306">4604 8308 0,'0'18'31,"17"-18"-31,1 17 16,-18 1-16,18-18 0,-1 17 15,19 36-15,-19-35 16,1 17-16,17 1 16,18 17-16,-35-36 15,-1 18-15,1-17 0,0 0 16,-1-1-16,19-17 16,-19 0-16,1-17 15,17-19 1,-17 1-16,-1 18 0,1-19 0,-18 1 15,18 17-15,-1-35 16,-17 36-16,18-19 16</inkml:trace>
  <inkml:trace contextRef="#ctx0" brushRef="#br1" timeOffset="54744.5746">4498 6227 0,'0'0'16,"-18"35"-16,18-18 0,0 1 0,0 0 15,18-18 1,0-18-1,17-17-15,-18 17 16,1-52-16,0 34 16,17-34-16,-17 35 15,-1-1-15,1 1 16,17-36-16,-17 54 16,0-19-16,-1 19 15,1 17-15,-18-18 0,17 36 16,19 17-1,-19 0-15,1 1 16,0 17-16,-1-18 0,36 35 16,-18-52-16,36 35 15</inkml:trace>
  <inkml:trace contextRef="#ctx0" brushRef="#br1" timeOffset="60389.1638">5450 6862 0,'18'-18'0,"-18"0"15,18-17-15,-1 35 16,-17-18-16,18 18 16,-18 18-1,0 53 1,0-19-16,0 90 16,0-72-16,0 1 0,0 17 15,0-53-15,-18-17 16,18-1-16,-17-17 15,-1-52 1,18 16-16,0-17 16,0-53-16,0 54 15,0-19-15,35-35 16,-35 53-16,36-17 16,-19 52-16,1 0 0,0 18 15,17 18 1,0 53-16,-17-36 15,-18 35-15,17-17 0,1 18 16,0 52-16,-18-70 16,17 36-16,1-37 15,-18 1 1,0-35-16</inkml:trace>
  <inkml:trace contextRef="#ctx0" brushRef="#br1" timeOffset="60546.2199">5503 7144 0,'18'0'15,"53"0"1,-19 0 0,1 0-1,-35 0-15,0 0 0</inkml:trace>
  <inkml:trace contextRef="#ctx0" brushRef="#br1" timeOffset="60834.5021">5786 7108 0,'17'36'0,"-34"-72"0,52 89 16,-35-35-16,17 35 15,1-35-15,-18-1 0,18 1 16,-1 0-16,1-18 15,0 0 1,-18-18 0,0 0-16,0-17 15,17 0-15,-17 17 16,18-17-16,-18 17 16,18 0-1,-18 1-15,17 17 16,1 0-16,17 0 15,-17 0-15,-1 0 16</inkml:trace>
  <inkml:trace contextRef="#ctx0" brushRef="#br1" timeOffset="61116.8706">6174 7267 0,'17'36'0,"-34"-72"0,52 72 15,0-19-15,-17-17 16,17-17-16,-17-1 16,-1-17-1,-17 17-15,-17-17 16,-1 17-16,-35-17 15,36 35-15,-36 0 16,17 0-16,19 0 16,17 17-16,17-17 15</inkml:trace>
  <inkml:trace contextRef="#ctx0" brushRef="#br1" timeOffset="61290.8362">6456 7144 0,'0'35'16,"0"-70"-16,0 105 0,17-52 0,1 17 15,-18-17-15,35 0 16,-17-18 0,-18-18-1</inkml:trace>
  <inkml:trace contextRef="#ctx0" brushRef="#br1" timeOffset="61397.7005">6456 7038 0,'17'0'16,"1"18"0</inkml:trace>
  <inkml:trace contextRef="#ctx0" brushRef="#br1" timeOffset="61902.0502">6703 7144 0,'0'0'16,"0"17"15,-18 19-31,18-19 16,0 19-1,-17-19-15,17 1 0,0 17 16,0-17-16,35-1 16,-18-17-1,19-35-15,-19 18 16,-17-1-16,18-35 15,0 18-15,-18-1 16,0-34-16,0 35 16,-36-36-16,36 36 15,-35-36 1,17 36-16,1 17 0,-1 1 0,1-1 16,-1 18-16,0 18 15,18 35 1,36 52-1,-19-69-15,18 52 16,-17-35-16,17 0 16,-17-18-16,17-17 15,-17-1-15,0-17 0,-1 18 16,1-18 0,-1 0-16</inkml:trace>
  <inkml:trace contextRef="#ctx0" brushRef="#br1" timeOffset="62726.6975">7020 7214 0,'0'-17'0,"-17"17"16,17-18-16,0 0 15,-18 18 1,0 0-16,1 18 15,17 0-15,0-1 16,0 1-16,0 35 16,0-35-16,17-1 15,1-17-15,0 0 16,-1 0 0,1-17-1,0-1-15,-18 0 0,0-17 16,17 35-16,-17-35 15,0 17-15,0 36 32,18-1-17,-1 1 1,1-18-16,0 0 16,-18-18-1,0 1-15,0-1 16,0 0-16,0-17 0,0 17 15,-18-17-15,0-18 16,1 18-16,-1-36 16,1 54-16,-1-36 15,18 35-15,0 36 16,18 35 0,-18 0-16,17-18 15,1 53-15,-1-53 16,1 18-16,-18-17 15,18-19-15,-18 1 16,17-18-16,1 35 16,0-17-16,-1 17 15,1-17-15,-18-1 16,0 19-16,0-19 16,0 1-1,-35-18-15,17-18 16,-17 1-16,35-1 15,-18-17-15,18 17 0,0-17 16,0 0-16,0-1 16</inkml:trace>
  <inkml:trace contextRef="#ctx0" brushRef="#br1" timeOffset="63126.0733">7303 6844 0,'0'-18'16,"0"36"-16,0-18 0,-18 35 16,18 0-16,0 54 15,0-36-15,0 35 16,18-35-16,-1 17 16,1-34-16,17-1 15,-17-18-15,17-17 16,-17 0-1,17-35-15,-17 18 16,17-19-16,-35 1 16,0 17-16,-35 1 15,-1-1 1,19 36-16,-1-18 0,0 35 16,1-17-1,17-1-15,35 19 16,-17-19-16,35 1 15,-18-18-15,18 0 16,-36 0-16,36-18 16,-35 18-1,-36-17-15</inkml:trace>
  <inkml:trace contextRef="#ctx0" brushRef="#br1" timeOffset="63731.8765">8184 6738 0,'0'0'15,"18"35"1,0 71 0,-1-35-16,1 17 0,17 53 15,-17-88 1,0 0-16,-1 0 0,1-36 0,-18 19 15,17-19 1,-17-34 0,18-1-16,0-17 15,-1 17-15,36 18 16,-35 18-16,17 17 16,-17-17-16,-18 17 15,0-17 1,-18-1-16,1-17 15,-19 0-15,1 0 16,0-35-16,35 0 16,-18 17-16</inkml:trace>
  <inkml:trace contextRef="#ctx0" brushRef="#br1" timeOffset="63866.4267">8590 7197 0,'0'0'0,"0"17"16,18 1-16,-18 0 0,17-18 15,-17 35-15,18-17 16,0-1-16,-1 1 16,-17-1-16,18-17 15</inkml:trace>
  <inkml:trace contextRef="#ctx0" brushRef="#br1" timeOffset="63970.0348">8643 7091 0,'-18'-18'0,"36"36"0,-36-18 16</inkml:trace>
  <inkml:trace contextRef="#ctx0" brushRef="#br1" timeOffset="64421.322">8890 7250 0,'-18'35'16,"1"-35"-16,17 35 16,0-17-16,17-1 15,1 1-15,17 0 16,-17-18-16,17 0 16,-17-18-1,-18 0-15,0 1 16,-35-1-16,17 1 15,0 17-15,1-18 16,-1 18-16,0 0 0,18 18 16,0-1-1,0 1-15,36 17 16,-1-17-16,18-18 16,-36 0-16,36 0 15,-35-18-15,17 18 16,-17 0-16,0 0 15,-1 0-15,1 18 16,-18-1-16,18 19 16,-18-19-16,0 1 15,0 0-15,-36-18 16,19 0-16,-19 0 16,19 0-16,-19 0 0,-52 0 15</inkml:trace>
  <inkml:trace contextRef="#ctx0" brushRef="#br1" timeOffset="65047.9034">4798 10495 0,'0'35'15,"17"1"-15,1 17 16,-18 17-16,53 89 15,-35-53-15,-1 17 0,1 124 16,0-123 0,-18-19-16,17-16 0,1-19 15,-1 1-15,1-18 16,-18-18-16,18 0 0,-18 18 16,0-35-16,-18-1 15,0-17-15</inkml:trace>
  <inkml:trace contextRef="#ctx0" brushRef="#br1" timeOffset="65317.9359">4798 11783 0,'53'70'0,"-106"-140"0,123 176 16,-34-18-16,-1-53 15,0 36-15,0-18 16,-17-36-16,0 18 16,35-17-16,-36-18 15,19 0-15,-19-18 16,1-34-16,-18 16 16,17 1-16,-17-36 15,0 19-15,0-19 16,0 18-16,-17 18 15</inkml:trace>
  <inkml:trace contextRef="#ctx0" brushRef="#br1" timeOffset="65690.3061">4498 10848 0,'0'0'0,"18"-18"0,-1-17 15,1 0 1,-1-36-16,19-17 15,-19 35-15,1 0 16,0-17-16,-1 34 16,-17 19-16,0-19 15,18 36-15,0 18 16,-1 0-16,19 70 16,-1-53-16,18 18 15,-18-18-15,36 1 16,-36-36-16</inkml:trace>
  <inkml:trace contextRef="#ctx0" brushRef="#br1" timeOffset="66274.2389">5433 10760 0,'17'17'16,"1"19"-16,17 34 16,1-35-16,-19 18 0,19 0 15,-19 0-15,18 0 0,-17 18 16,0-36-16,17 18 16,0-18-16,-17-17 15,0-1-15,-18-34 16,0-36-1,0 0 1,0 18-16,-18-89 16,18 71-16,-18-70 15,18 70-15,0 0 16,0 35-16,0 36 16</inkml:trace>
  <inkml:trace contextRef="#ctx0" brushRef="#br1" timeOffset="66835.6226">6156 11183 0,'-35'-18'0,"70"36"0,-88-36 16,0 36-16,36 0 15,-1 35 1,18-36-16,0 19 16,0-1-16,18-18 0,17 19 15,0-19-15,18-17 16,-35-17-16,17-19 16,-17 19-16,-1-36 15,-34 35-15,17-17 16,-18 17-16,-17-17 15,17 35-15,-17 0 16,17 18-16,18-1 0,0 19 16,18-19-16,-1 1 15,1-18-15,0 18 0,52-1 16,-52-17 0,35 0-16,-36 0 15,-17-17 1,0-1-16,-17 0 15,17 1-15,-18-1 16,18 0-16,0 1 16,0-1-1,18 18 1,-1 0-16,1 0 0,0 0 0,17 0 16,-17 0-16,17 0 15,-18 0 1</inkml:trace>
  <inkml:trace contextRef="#ctx0" brushRef="#br1" timeOffset="67174.4731">6579 11201 0,'0'0'0,"0"17"0,0 1 15,0 17-15,18 18 16,-18-35-16,18 17 0,-1-17 16,1-1-16,17-17 15,-35-17 1</inkml:trace>
  <inkml:trace contextRef="#ctx0" brushRef="#br1" timeOffset="67290.446">6579 11077 0,'0'18'15</inkml:trace>
  <inkml:trace contextRef="#ctx0" brushRef="#br1" timeOffset="67791.5914">6844 11218 0,'-18'0'15,"1"18"1,-1 17-1,18-17-15,0 35 16,18-36-16,17 1 16,-17-18-16,17 18 15,-18-18-15,-17-18 16,18 18-16,-18-18 0,18 1 16,-18-1-16,0 1 15,-18-19-15,18 19 16,0 34 15,0 1-31,18 0 16,-1-18-1,1 17-15,-18 1 16,0-36 15,18 1-15,-1-1-16,-17 0 15,18-17-15,0 17 16,-1 1-16,1 17 16,-18 17-16,0 19 15,17-19 1,-17 1-16,18 0 0,-18-1 16,18-17-16,17 18 15,-35-1-15</inkml:trace>
  <inkml:trace contextRef="#ctx0" brushRef="#br1" timeOffset="68225.4918">7250 11165 0,'-18'0'16,"36"0"-16,-36 18 0,18 0 15,0-1-15,0 19 0,18-1 16,-1 0-16,19 0 16,-19-35-16,1 18 15,-1-18-15,1 0 0,0 0 0,17-18 16,-17 1 0,-18-1-16,35-17 15,-17 0 1,-18-1-16,-18 19 31,0 17-31,1 0 16,-19 0-16,36 17 15,0 1-15,0 0 16,18 35-16,0-36 16,-1 1-16,19-1 0,-19-17 15,54 18-15,-54-18 16,19 0-1,-19 0-15,1 0 16,-36 0 0</inkml:trace>
  <inkml:trace contextRef="#ctx0" brushRef="#br1" timeOffset="74644.667">16193 14552 0,'0'35'16,"17"54"-1,-17-19-15,18 1 16,-18 35-16,17-18 15,-17 18-15,0-1 0,0 89 16,0-17 0,0-124-16,18 35 15,-18-53-15,18-17 16,-18-36-16</inkml:trace>
  <inkml:trace contextRef="#ctx0" brushRef="#br1" timeOffset="74948.5012">15893 14852 0,'35'-53'15,"-70"106"-15,105-124 0,-52 36 0,17-18 16,0 0-16,54-35 16,-54 35-16,18-35 15,-36 70-15,36-17 16,-35 35-16,0 18 16,-1 17-16,1 0 0,0 1 15,17 16-15,-18-16 0,36 52 16,-35-53-16,17 0 15</inkml:trace>
  <inkml:trace contextRef="#ctx0" brushRef="#br1" timeOffset="76550.0334">15363 3404 0,'0'0'15,"0"-17"-15,0-1 47,-17 0-31,-1 18-1,-17 0 1,17 0-16,-17 18 16,0 0-16,17-1 15,-17 1-15,0 35 16,-1-35-16,19 52 16,-1-52-16,0 52 15,18-34-15,0-1 0,0 53 16,18-35-16,0 35 15,-18-35-15,0 0 16,0 53 0,0-53-16,0-18 0,-18 18 15,18-18-15,-35 18 0,-1 18 16,19-54-16,-18 19 16,17-19-16,0 1 15,1-18-15,17-18 16,0 1-16,17-36 15,-17 35-15,18 18 16,0-18-16,-1 18 16,1 0-16,-1 18 15,1 0-15,-18 35 16,0-18-16,0 35 16,0-34-16,-18 52 15,18-35-15,-17 0 16,17 0-16,0 0 0,0 35 15,0-35 1,17 35-16,-17-53 0,36 0 16,-1 18-1,0-35-15,1 0 0,-1-1 16,0-17-16,0 0 0,1 0 16,17 0-1,-36 18-15,1-18 0</inkml:trace>
  <inkml:trace contextRef="#ctx0" brushRef="#br1" timeOffset="78602.2561">15804 5980 0,'0'-18'0,"0"36"63,0 35-48,0-18-15,0 88 16,18 54 0,-18-89-16,0 141 0,0-105 15,0-1-15,0 89 16,18-124-16,-1 71 16,-17-89-16,0 54 15,0-89-15,18 53 16,-18-53-16,0 18 15,18-35-15,-1-18 32</inkml:trace>
  <inkml:trace contextRef="#ctx0" brushRef="#br1" timeOffset="78986.4877">15540 7655 0,'18'53'15,"-36"-106"-15,53 141 0,18-17 16,-35-36-16,52 36 16,-52-53-16,52 34 15,-52-34-15,35-18 16,-18 0-16,1 0 16,-19 0-16,1-18 15,-1 18 1,1-17-1,17 17-15,-35-18 16,18 1-16,-18-1 16,18 0-16</inkml:trace>
  <inkml:trace contextRef="#ctx0" brushRef="#br1" timeOffset="79553.5134">15575 6156 0,'0'0'0,"-17"0"16,17 18-16,0-36 16,17 0-1,18 1-15,-17-19 16,0 1-16,17 0 15,18-53-15,-35 52 16,34-34-16,-34 35 16,-18 17-16,18 0 0,-1 18 15,1 53 1,17-18-16,-17 1 16,35 52-16,-18-53 15,36 36-15,-54-36 16</inkml:trace>
  <inkml:trace contextRef="#ctx0" brushRef="#br1" timeOffset="83857.693">16492 6368 0,'18'0'0,"-36"0"62,18 35-46,-17-17-16,-1 34 16,18-34-16,-18 35 15,18-35-15,0-1 16,18 1-16,0-18 0,17 35 16,0-35-16,18 0 15,-18 0-15,-17 0 16,17 0-16,-17 0 0,35-17 15,-35-1 1</inkml:trace>
  <inkml:trace contextRef="#ctx0" brushRef="#br1" timeOffset="84057.3464">16669 6473 0,'0'0'16,"0"53"-16,0 0 0,0 36 16,17-54-16,1 53 15,-18-53-15,0 1 16,18-1-16</inkml:trace>
  <inkml:trace contextRef="#ctx0" brushRef="#br1" timeOffset="85459.9299">16986 3581 0,'18'0'31,"0"0"-15,34-18 0,-16 18-16,-1 0 0,18-18 15,-18 18-15,18 0 16,-35 0-16,17-17 15</inkml:trace>
  <inkml:trace contextRef="#ctx0" brushRef="#br1" timeOffset="85793.8247">17145 3387 0,'-18'17'16,"1"1"0,-1 0-16,0-1 15,1 1-15,-1 0 16,1-1-16,-1 1 0,0-1 15,1 1-15,-1 17 0,18-17 16,18 0 0,-1-1-16,19 1 15,-1 0-15,18-1 16,-36-17-16,1 0 16,17 18-16,-17-1 15,-18 1-15</inkml:trace>
  <inkml:trace contextRef="#ctx0" brushRef="#br1" timeOffset="87105.9617">16439 7126 0,'-17'18'0,"17"-1"16,-18-17-16,1 18 0,17 17 15,0-17-15,0 17 16,0-17-16,17 0 16,1-1-16,17-17 15,0 0-15,18 0 16,-17 0-1,-1 0-15,-18-17 16,1 17-16,0 0 16,-18-18-16</inkml:trace>
  <inkml:trace contextRef="#ctx0" brushRef="#br1" timeOffset="87283.195">16545 7320 0,'0'88'0,"0"-176"0,0 212 15,0-89-15,18 0 16,-18-17-16,18-1 0,-1-17 16,1 0-16</inkml:trace>
  <inkml:trace contextRef="#ctx0" brushRef="#br1" timeOffset="87423.1518">16686 7391 0,'0'17'16,"0"-34"-16,0 52 0,18-35 15,0 0-15,-1 0 16</inkml:trace>
  <inkml:trace contextRef="#ctx0" brushRef="#br1" timeOffset="87783.7957">16933 7161 0,'0'0'0,"36"-17"0,-54 17 31,-17 17-15,17 1-16,0 17 15,1-17-15,17 17 16,0-17-16,17 17 16,1-17-1,0-1-15,-1 1 0,19 17 16,-1-17-1,-17 0-15,-18-1 16,-18 1 0,-17 0-16,-1-18 15,1 0-15,17 0 16,-17 0-16,18 0 16</inkml:trace>
  <inkml:trace contextRef="#ctx0" brushRef="#br1" timeOffset="88001.7332">17216 7303 0</inkml:trace>
  <inkml:trace contextRef="#ctx0" brushRef="#br1" timeOffset="88294.8934">17480 7091 0,'0'0'15,"18"0"-15,-18 17 16,-18 1-1,18 0-15,-17 17 0,-19 36 16,36-54-16,-17 54 16,-1-36-16,0 18 15,18-35-15,0-1 16,0 1-16</inkml:trace>
  <inkml:trace contextRef="#ctx0" brushRef="#br1" timeOffset="88691.1113">17057 6720 0,'0'-17'62,"0"-1"-46</inkml:trace>
  <inkml:trace contextRef="#ctx0" brushRef="#br1" timeOffset="89212.8743">17551 5239 0,'0'0'0,"17"0"0,36 0 16,-17 0-16,-1 0 15,53-18 1,-53 18-16,18-18 15,-35 18-15,-1 0 0</inkml:trace>
  <inkml:trace contextRef="#ctx0" brushRef="#br1" timeOffset="89541.8934">17709 5045 0,'-17'0'0,"-1"0"16,1 17 0,-19 19-16,19-19 15,-19 1-15,19 0 16,-1-1-16,-17 18 15,17-17-15,18 17 16,0-17-16,18 17 16,-1-17-16,36 0 15,-17-1-15,-1 1 16,18 0-16,-18-18 16,0 17-1,-35 1-15</inkml:trace>
  <inkml:trace contextRef="#ctx0" brushRef="#br1" timeOffset="91476.917">15822 10037 0,'0'17'0,"0"1"16,0 88-16,18-36 15,-1 107 1,1-72-16,-18 19 0,0 123 16,-18-124-16,1 107 15,-1-125-15,18 72 16,0-107-16,18 36 15,-1-70-15,19 16 16,-36-34-16</inkml:trace>
  <inkml:trace contextRef="#ctx0" brushRef="#br1" timeOffset="91716.0012">15628 11501 0,'18'52'16,"-36"-104"-16,71 157 0,-35-69 16,52 52-16,-52-53 15,17-17-15,53 70 16,-52-70 0,-19-1-16,1-17 15,-1 0 1,1-35-16,0 17 15,-1-17-15,-17 0 0,0 0 16,0-18-16</inkml:trace>
  <inkml:trace contextRef="#ctx0" brushRef="#br1" timeOffset="92088.5772">15558 10319 0,'0'-18'0,"17"0"16,-17 1-16,35-36 15,-35 35-15,36-17 16,-19 0-16,1-1 0,0 1 0,-1 0 16,19-18-1,-19 35-15,1-17 16,-1 35-16,19 0 16,-19 18-16,19 17 15,-19 0-15,1-17 0,0 17 16,34 18-1,-16-18-15,17 18 16,-36-17-16</inkml:trace>
  <inkml:trace contextRef="#ctx0" brushRef="#br1" timeOffset="92527.1973">16439 10583 0,'0'0'15,"0"-17"-15,-17 34 16,17 19-16,0 34 15,17-17-15,-17 35 16,0-35-16,18 35 16,-18-35-1,18 18-15,-18-36 16,17-17-16,1-1 16,0-17-16</inkml:trace>
  <inkml:trace contextRef="#ctx0" brushRef="#br1" timeOffset="92811.2969">16757 10813 0,'0'0'0,"-18"0"0,1 17 16,17 1-1,0 0-15,35-1 16,-17 1-16,17-18 15,-17 0-15,34-18 16,-34 1 0,-18-19-1,0 19-15,-18-19 16,-17 19-16,18-1 16,-19 18-16</inkml:trace>
  <inkml:trace contextRef="#ctx0" brushRef="#br1" timeOffset="93033.7524">17198 10442 0,'0'0'16,"0"18"-16,-18 35 15,1-18-15,-36 89 16,35-72-16,-52 90 16,52-54-1,-35 35-15,35-70 16,18 18-16,0-36 16,18-17-16</inkml:trace>
  <inkml:trace contextRef="#ctx0" brushRef="#br1" timeOffset="93266.5059">17268 11042 0,'18'35'16,"-36"-70"-16,36 106 0,0-36 15,-1-35-15,1 17 0,17-17 16,-17-17-16,0-1 15,-18-17 1,-18 35-16,0-18 16,-35-17-16,18 35 15,-18-18-15,36 18 16,-19 0-16</inkml:trace>
  <inkml:trace contextRef="#ctx0" brushRef="#br2" timeOffset="106853.8361">15787 4163 0,'-18'0'15,"18"-18"-15,-17 18 63,34 0-48,18 18 1,1-18 0,70 0-16,-36 0 15,1-18-15,87 1 16,-69-1-16,52-17 15,-71 35-15,-17-18 16,35 18-16,-70 0 16,17 0-16</inkml:trace>
  <inkml:trace contextRef="#ctx0" brushRef="#br2" timeOffset="108640.0401">15628 4974 0,'18'0'32,"17"0"-17,-17 0-15,17 0 0,35 18 16,1-18-1,70 0-15,-53 0 16,106-18-16,-105 1 16,122-1-16,-123 18 15,71 0-15,-71 0 16,-35 0 0</inkml:trace>
  <inkml:trace contextRef="#ctx0" brushRef="#br2" timeOffset="109806.2511">15610 5715 0,'-17'0'15,"34"18"16,72-18-15,-54 17 0,88 1-16,-52-18 15,17 0-15,106 0 16,-88 0-16,141-18 16,-124 18-16,89 0 15,-141 0-15,-1 18 16,-17 0-16</inkml:trace>
  <inkml:trace contextRef="#ctx0" brushRef="#br1" timeOffset="120300.3588">17392 6368 0,'0'17'31,"-18"19"-31,1-19 15,17 18-15,-18 1 0,0 17 16,1-18 0,-19 36-16,19-54 15,-1 18-15,-17 1 16,17-19-16,18 1 0,-17 17 16,17-17-16</inkml:trace>
  <inkml:trace contextRef="#ctx0" brushRef="#br1" timeOffset="120657.2431">17392 6703 0,'0'17'32,"0"1"-1,18-18-15,-18-18-1,17 18-15,-17-17 16,0-1 15,-17 18-31,-1 0 16,0 0-1,18 18 1,18-18 0</inkml:trace>
  <inkml:trace contextRef="#ctx0" brushRef="#br1" timeOffset="121183.9027">17692 7320 0,'0'0'15,"0"-17"-15,-18 17 16,1 0 0,-1 17-1,0 1 1,18-36 15,-35 1-15</inkml:trace>
  <inkml:trace contextRef="#ctx0" brushRef="#br1" timeOffset="122174.4401">17463 6368 0,'0'0'0,"-18"0"16,18-18-1,0 0-15,-18 1 16,1-1-16,-19 0 15,1 1 1,-18-1-16,0 1 16,-53 17-16,36-18 15,-54 18-15,54 0 16,-54 0 0,54 18-16,17-18 0,-71 35 15,54-35-15,17 35 16,-53 0-16,71 1 15,-18-1-15,18-17 0,-36 52 16,36-52-16,-1 17 16,-16 36-1,16-36-15,19 18 0,-19 35 16,36-35-16,0 0 16,0 53-1,71 70 1,17-52-16,53-19 15,36 1 1,-89-71-16,88 54 16,-88-54-16,89 0 15,-89-17-15,0-18 0,89 0 16,-107-35-16,1 17 16,87-70-1,-87 52-15,-18-34 0,70-36 16,-87 36-16,-1-1 15,18-70-15,-36 53 16,-17-1-16,0 1 16,-17 0-16,-18 0 0,-18 0 15,17-1-15,-87-52 16,52 106-16,-87-35 16,87 52-16,-88 18 15,89 18-15,17 17 16</inkml:trace>
  <inkml:trace contextRef="#ctx0" brushRef="#br1" timeOffset="123776.2956">17216 10248 0,'0'-17'16,"-18"-1"-16,0 18 15,1-18 1,-1 1-16,-17-1 15,17 0-15,-35 1 16,18-1-16,-53 0 16,35 18-16,-35 0 15,35 18-15,0-18 16,0 18-16,0-1 16,-53 19-16,53-19 15,18 19-15,-18-19 0,18 1 16,-53 17-16,52 0 15,-34 18 1,34-17-16,-17 17 16,36-36-16,-18 36 15,-1-18-15,1 18 16,17-17-16,1 34 16,-1-35-16,0 36 15,1-53-15,17 52 16,0-35-16,0 18 15,17-17-15,1 34 16,17-35-16,1 18 16,-1-17-16,53 17 15,-35-18-15,35 18 16,-35-18 0,71 0-16,-71 1 15,70 16-15,-70-34 16,17 17-16,-17-17 0,18 0 15,0-1-15,52 19 16,-35-19-16,53-17 16,-70-17-16,17-1 15,53-53-15,-88 54 16,71-71-16,-89 52 16,35-52-16,-34 35 15,-1-88 1,-35 71-16,0-107 15,-18 71-15,1 18 0,-54-88 16,18 105-16,-70-52 16,52 70-16,-105-18 15,88 36 1,-89 17-16,89 18 16,0 18-16</inkml:trace>
  <inkml:trace contextRef="#ctx0" brushRef="#br1" timeOffset="128553.9557">15169 16369 0,'0'18'15,"0"70"1,18-35-16,-18 0 0,0 17 15,18 1-15,-18 52 16,0-88-16,0 1 0,0 17 16,-18-53-1,-17-53-15,17 0 16,1 0-16,-1 0 16,18 0-16,-18-70 15,36 70-15,17-53 16,-17 71-16,52-18 15,-34 35-15,17 0 16,-18 18-16,-18 18 0,36 17 16,-35-17-16,-18 52 15,0-52-15,-18 53 16,1-54-16,17 36 16,-18-18-16,36 1 15,-18-19-15,53 36 16,-18-17-16,0-1 15,1-17-15,-19 17 0,-17-18 16,18 1-16,-36 0 0,1-1 16,-1 1-16,-17 0 0,-1-18 15,-52 17-15,53-17 16,-18 0 0,35-17-16,1-1 15,17 0-15,17 1 0,1-1 0,0 0 16</inkml:trace>
  <inkml:trace contextRef="#ctx0" brushRef="#br1" timeOffset="128714.6055">15822 16775 0,'0'0'0,"0"17"0,0 1 15,18 0-15,-18-1 0,17 1 16,1-1-1,0 1-15,-1-18 16,-17-18-16</inkml:trace>
  <inkml:trace contextRef="#ctx0" brushRef="#br1" timeOffset="128814.7763">15769 16563 0,'18'-18'15,"-36"36"-15</inkml:trace>
  <inkml:trace contextRef="#ctx0" brushRef="#br1" timeOffset="129360.0159">16175 16704 0,'0'0'16,"-53"35"-16,18-17 0,17 17 0,0 18 16,18-35-1,0-1-15,18 19 0,35-1 16,-35-35-16,17 0 16,-17 0-16,34 0 15,-34-18-15,0 18 16,-1-17-16,-17-19 0,0 19 0,0-36 15,0 18 1,-35-1-16,17 19 16,1-1-16,-1 18 15,1 0-15,17 18 16,17-1-16,-17 36 16,18-35-16,17 17 15,-17-17 1,35-1-16,-36-17 15,19 0-15,-1 0 16,18-35-16,-18 35 16,36-17-16,-36 17 15,35 17 1,-34-17-16,-1 53 16,-17-35-16,-18 17 15,-18-35-15,-35 18 16,18-1-16,-1-17 15,1 0-15,-35-17 16,34 17-16,1-18 16,17 0-16</inkml:trace>
  <inkml:trace contextRef="#ctx0" brushRef="#br0" timeOffset="149469.0936">22366 8202 0,'0'-18'16,"0"54"15,0 34-31,0-17 16,18 0-16,-18 18 0,17-1 15,-17 18-15,0 1 16,0 87-16,0-105 16,-17 70-16,17-88 15,17 35-15,-17-53 16,18 18-1,0-35-15,-1-18 16,1-18-16,0 0 16</inkml:trace>
  <inkml:trace contextRef="#ctx0" brushRef="#br0" timeOffset="149764.0232">22825 8890 0,'0'18'16,"-18"-1"-1,18 19-15,0-19 16,18 1 0,-1-18-16,19-18 15,-19 1-15,1-1 0,0-17 16,-18 17-16,0 0 15,-36 1 1,19-1-16,-1 18 16,-35 0-16,35 18 15,1-1-15</inkml:trace>
  <inkml:trace contextRef="#ctx0" brushRef="#br0" timeOffset="150024.3021">23442 8308 0,'18'-35'0,"-36"70"0,53-70 16,-35 52-16,-17 1 15,-1 17-15,0 18 16,1 0-16,-18 18 0,-18-1 15,17 18-15,-17 1 0,18-1 16,-53 53-16,53-71 16,-1 36-16,19-70 15,17 16-15,0-34 16,17 0 0,1-18-16</inkml:trace>
  <inkml:trace contextRef="#ctx0" brushRef="#br0" timeOffset="150281.2774">23530 9031 0,'0'0'16,"18"0"-16,-18 18 0,0 17 16,18-17-16,-18-1 15,17 19 1,1-19-16,-1-17 15,36-17-15,-35-1 16,0-17-16,-1 17 16,-17-17-16,-35-1 15,17 36-15,-35-17 16,36 17-16,-54 0 16,54 0-16</inkml:trace>
  <inkml:trace contextRef="#ctx0" brushRef="#br0" timeOffset="152221.4332">22278 12559 0,'18'-18'16,"17"18"-16,53-17 16,-35-1-1,0 18-15,0-18 0,70 1 16,-87-1-16,34 18 15,-52 0-15,-1 0 16,-34 0-16</inkml:trace>
  <inkml:trace contextRef="#ctx0" brushRef="#br0" timeOffset="152534.3449">22348 12506 0,'0'0'16,"0"53"-16,0-18 0,0 0 0,0 1 16,0-1-16,0 0 0,18 1 15,35 16-15,-18 1 16,54 18 0,-54-18-16,18-18 0,35 71 15,-70-53-15,17 35 16,-35-53-16,-18 1 15,-17 34-15,-18-52 16,-35 17 0,35-35-16,-18 0 15,36 0-15,0 0 0,-1-35 16,36 17-16,0 1 16,18-1-16,17 0 0</inkml:trace>
  <inkml:trace contextRef="#ctx0" brushRef="#br0" timeOffset="152838.5339">23089 13106 0,'-17'0'16,"17"17"-1,-18 1-15,18 0 16,0 17 0,18-17-16,-1-18 15,1 17-15,0-34 16,-1-1-16,1 0 16,-18 1-16,0-19 15,0 19-15,0-1 16,0 0-16,-18 1 15,1-1-15,17-17 16</inkml:trace>
  <inkml:trace contextRef="#ctx0" brushRef="#br0" timeOffset="153067.8805">23566 12594 0,'0'18'16,"-18"52"0,0-17-16,-17 88 15,0-52-15,-1-1 0,-52 106 16,53-106-16,0 35 16,35-70-16,0 0 15,0-35-15,17 0 16,19-18-16,-19 0 15</inkml:trace>
  <inkml:trace contextRef="#ctx0" brushRef="#br0" timeOffset="153294.6075">23689 13335 0,'0'18'0,"0"-1"16,0 1-16,18 0 15,-1-18-15,1 0 16,17-18 0,-17 0-16,-18 1 0,0-19 15,0 19-15,-18-1 16,1 0-16,-19 1 0,-17-1 16,36 18-16,-36 18 15</inkml:trace>
  <inkml:trace contextRef="#ctx0" brushRef="#br0" timeOffset="157210.2556">22137 3228 0,'0'-18'16,"0"36"31,0 17-32,17 0-15,-17 36 16,0-18-16,18 53 16,0-71-16,-1 53 15,1-52-15,0 16 16,-1-34-16,1-18 15,0 0-15</inkml:trace>
  <inkml:trace contextRef="#ctx0" brushRef="#br0" timeOffset="157499.5041">22437 3581 0,'0'35'16,"17"-17"-16,-17-1 15,36 1 1,-19 0-16,1-1 0,0-17 16,-1 0-16,1 0 15,-18-17 1,-18-1-16,1-17 15,-1 17-15,0 0 16,1 1-16,-1-1 0,18 0 31,18 1-31</inkml:trace>
  <inkml:trace contextRef="#ctx0" brushRef="#br0" timeOffset="157716.4094">22842 3281 0,'-17'0'15,"17"17"-15,-18 19 16,-35 52-16,36-35 16,-19 53-1,19-53-15,-1-18 0,0 53 16,18-53-16,0 36 15,0-53-15,18 17 16</inkml:trace>
  <inkml:trace contextRef="#ctx0" brushRef="#br0" timeOffset="157934.0639">22913 3687 0,'0'0'0,"0"17"0,0 1 15,0-1 1,0 1-16,0 0 16,18-1-16,-1-17 15,1 0-15,-1-17 16,1-1-16,-18 0 16,0 1-16,0-1 0,0 1 15,-18-1-15,-34 18 16,16 0-16</inkml:trace>
  <inkml:trace contextRef="#ctx0" brushRef="#br0" timeOffset="159457.5107">22102 4357 0,'0'-18'16,"-18"1"-16,0 17 15,1 0-15,-1 17 16,0 1-16,18-1 16,-17 1-16,17 35 15,0-18-15,0-17 0,17 35 16,-17-36-16,53 19 15,-35-36-15,0 0 16,17 0-16,-18-18 16,-17 0-1,0 1-15,-35-18 16,18 17-16,17 0 16,-18 1-16,0 17 0,1-18 15,34 36 1,19-18-1,-19 0 1</inkml:trace>
  <inkml:trace contextRef="#ctx0" brushRef="#br0" timeOffset="159558.0959">22278 4463 0</inkml:trace>
  <inkml:trace contextRef="#ctx0" brushRef="#br0" timeOffset="159812.2439">22419 4304 0,'0'0'0,"0"-18"16,35 1-1,-17-1-15,0 18 0,-1-18 16,19 18-16,-1 0 16,-18 18-16,19 35 15,-36-35-15,17 52 16,1-35-16,-18 1 0,18 17 16,-1-18-1,-17-18-15,0 19 16</inkml:trace>
  <inkml:trace contextRef="#ctx0" brushRef="#br0" timeOffset="159952.0559">22525 4498 0,'53'18'15,"-36"-18"-15,19 0 0,17-18 16,-18 18-1,0-18-15</inkml:trace>
  <inkml:trace contextRef="#ctx0" brushRef="#br0" timeOffset="160151.9223">22895 4410 0,'18'0'16,"0"0"31,-18-18-47</inkml:trace>
  <inkml:trace contextRef="#ctx0" brushRef="#br0" timeOffset="160358.7801">23089 4128 0,'0'17'16,"0"18"-1,0 1-15,0 34 16,-17-34-16,17 52 15,-18-53-15,18 0 16,0 1-16,-18-1 0,18 0 16</inkml:trace>
  <inkml:trace contextRef="#ctx0" brushRef="#br0" timeOffset="160925.2598">21908 5186 0,'-36'0'16,"19"0"-16,-1 35 16,18-17-16,0 17 15,-18-17-15,18 17 0,36 18 16,-19-53-16,1 18 15,35-18-15,-18 0 16,0-36 0,-35 19-16,0-19 15,0 19-15,-17-1 16,-1 0 0,0 1-16,1-1 0,34 18 15</inkml:trace>
  <inkml:trace contextRef="#ctx0" brushRef="#br0" timeOffset="161052.4751">22260 5186 0,'-17'0'0,"-1"0"15</inkml:trace>
  <inkml:trace contextRef="#ctx0" brushRef="#br0" timeOffset="161374.954">22437 5045 0,'0'0'16,"17"-18"-16,1 0 0,-18 1 0,18 17 15,-36 0 16,18 17-31,-18 19 16,1-19-16,17 1 0,-18 0 16,18-1-16,18 19 15,-1-19-15,1 1 16,0-1-16,-1 1 16,1 0-16,0-1 15,-1 1-15,-17 0 0,0 17 16,0-17-16,-35 17 15,17-35-15,-17 35 16,17-35-16,-17 0 16,35-17-1</inkml:trace>
  <inkml:trace contextRef="#ctx0" brushRef="#br0" timeOffset="161581.2239">22754 5151 0,'0'0'16,"0"17"15,18-17 16,-36-17-32</inkml:trace>
  <inkml:trace contextRef="#ctx0" brushRef="#br0" timeOffset="161837.2726">23001 4904 0,'18'0'16,"-18"17"-1,0 1 1,0 17-16,0 53 16,0-52-16,-18 17 0,18-18 15,0 0-15,0 0 0,0 1 16,0-19-16,0 1 15,0 0-15</inkml:trace>
  <inkml:trace contextRef="#ctx0" brushRef="#br0" timeOffset="162427.389">23178 5168 0,'-18'0'15,"36"0"-15,-1 18 16,18-18 0,-17 0-16,-18 17 15,18-17 1,-1 0-16,-34 0 31,-1-17-15,0 17-16,18-18 15,-17 18 17,17 18-17</inkml:trace>
  <inkml:trace contextRef="#ctx0" brushRef="#br1" timeOffset="170936.4436">21608 3334 0,'0'0'15,"17"-36"-15,1 1 0,-18 0 16,0 17-16,0-17 16,0 17-16,-18 1 15,1 17 1,-19-18-16,1 18 0,-53 35 15,-36 18 1,72 0-16,16-18 16,1 18-16,0-17 0,17 17 15,0 17-15,18-35 0,0 1 16,36 34 0,-19-34-16,54 34 15,-36-52-15,18 52 16,-18-34-16,-17 52 15,-18-53-15,-53 71 16,18-53-16,-36 53 16,18-71-16,-17 53 15,52-53-15,-17-17 16,35 17-16,-18-17 0,18 0 16,18 34-1,-1-34-15,1 17 0,35 54 16,-35-36-16,17 52 15,-35-52-15,18 0 16,-18 71-16,0-71 16,-18 70-16,18-70 15,0-18 1,0 18-16,18-18 0,-1 18 16,1-17-16,17 17 15,-17-36-15,17 18 16,-17-35-16</inkml:trace>
  <inkml:trace contextRef="#ctx0" brushRef="#br1" timeOffset="172192.8458">22366 5962 0,'0'-35'16,"0"70"-16,0-88 0,18 35 15,-18 36-15,0 70 16,0-35-16,0 35 16,0 1-16,0 16 15,-18 142-15,0-123 16,1 123-16,17-141 15,0 70 1,0-88-16,0 36 0,17-71 16,-17 35-1,0-53-15,18 18 16,-18-35-16,0-1 16,0 1-16,0-1 15,0-34 1,-18-1-1</inkml:trace>
  <inkml:trace contextRef="#ctx0" brushRef="#br1" timeOffset="172487.1786">22137 7479 0,'0'0'0,"17"35"15,1 18-15,0-18 16,-18 1-16,17-19 0,19 19 16,-19-19-16,19 36 15,-19-35-15,1-18 16,-1 17-16,1-17 15,0 0-15,-18-17 16,17 17-16,-17-53 16,0 18-16</inkml:trace>
  <inkml:trace contextRef="#ctx0" brushRef="#br1" timeOffset="172887.3593">22102 6209 0,'17'0'16,"-17"-18"0,18-17-1,-1 17-15,19-52 16,-1 35 0,18-54-16,-35 54 15,17-18-15,-18 35 16,1 1-16,-18 34 15,35 72 1,-17-36-16,17 0 16,18 35-16,-35-53 15,17-17-15,0 17 0,-17-17 16,0-1-16</inkml:trace>
  <inkml:trace contextRef="#ctx0" brushRef="#br1" timeOffset="174277.3011">22154 7638 0,'0'0'16,"18"0"-16,0 17 0,-1 1 16,1 0-16,0-1 0,17 18 15,-17-17-15,-1 0 16,1-1-16,-1-17 15,19-17 1,-36-1-16,35-17 16,-17 0-16,-1-1 0,1 1 15,17 17-15,1-35 16,-1 36-16,0-1 16</inkml:trace>
  <inkml:trace contextRef="#ctx0" brushRef="#br1" timeOffset="175423.0894">23019 6385 0,'0'-17'0,"-18"-1"16,18 0-1,-18 18 1,1 0 0,17 18-16,-18 0 0,1 17 15,17 0-15,17 18 16,-17-35-16,18-1 16,17 1-16,-17 0 0,35-18 15,-18 0 1,18-18-16,-35 0 15,-1 1-15,1-1 0,-1-17 16,-17 0-16,0 17 16,0-17-16,0 17 0,-35-17 15,18 17-15,-19 0 16,19 18-16,-19 18 16,19 0-16,17-1 15,0 1-15</inkml:trace>
  <inkml:trace contextRef="#ctx0" brushRef="#br1" timeOffset="175723.2942">23372 6403 0,'0'18'47,"17"-18"-47,1 0 16,-1 0-1,-17-18 17,0 0-32,0 1 15,-17 17 1,17-18 15,17 18-15</inkml:trace>
  <inkml:trace contextRef="#ctx0" brushRef="#br1" timeOffset="176067.1356">23689 6191 0,'-18'36'0,"1"16"16,-1-34-16,0 53 15,1-18-15,17-18 16,-18 0-16,18 0 0,0 18 16,0-35-1,0 0-15,0-1 0,18 1 16,-1-18-1</inkml:trace>
  <inkml:trace contextRef="#ctx0" brushRef="#br1" timeOffset="176219.3688">23724 6544 0,'0'-18'31,"-17"1"-16,17-1 1</inkml:trace>
  <inkml:trace contextRef="#ctx0" brushRef="#br1" timeOffset="176813.6263">23442 3563 0,'18'18'15,"-1"-18"-15,19 0 0,-19 0 16,19 0-16,52-18 16,-53 18-16,0 0 15,36-18-15,-53 18 16,-1 0-1</inkml:trace>
  <inkml:trace contextRef="#ctx0" brushRef="#br1" timeOffset="177063.7284">23601 3351 0,'-18'18'31,"-17"17"-31,17-17 16,-35 35-16,18-35 16,-18 34-16,36-34 15,17 0-15,0-1 0,0 1 16,52 17 0,-16-35-16,34 18 15,-52 0-15,17-18 16,18 17-16</inkml:trace>
  <inkml:trace contextRef="#ctx0" brushRef="#br1" timeOffset="177530.0777">23654 5080 0,'17'0'0,"36"0"16,-35 0-16,53 0 16,-54-18-16,18 18 15,18-17-15,-35 17 16,0 0 0</inkml:trace>
  <inkml:trace contextRef="#ctx0" brushRef="#br1" timeOffset="177786.2811">23777 4939 0,'0'0'0,"-35"18"16,17-18-16,1 17 15,-1 1-15,-17-1 0,17 1 16,0 0-16,18-1 0,-17 19 15,17-19-15,17 1 16,1 0-16,17-1 16,1-17-16,-1 0 0,18 18 15,-35-18-15,17 17 16,-18-17 0,-17 18-16</inkml:trace>
  <inkml:trace contextRef="#ctx0" brushRef="#br1" timeOffset="178481.9612">22913 7073 0,'0'0'15,"0"-17"-15,-18 17 16,18 35-1,0-18-15,0 36 16,0-17-16,0-1 16,0 0-16,36 1 15,-19-19-15,1 1 16,-1-18-16,1 0 0,0 0 0,-1 0 16,1-35-1,0 17-15,-18 0 0,0-17 16,0 17-16,-18 1 15,0-1-15,1 0 16,-1 18-16</inkml:trace>
  <inkml:trace contextRef="#ctx0" brushRef="#br1" timeOffset="178616.0502">23195 7197 0,'18'-18'47,"-1"18"-32</inkml:trace>
  <inkml:trace contextRef="#ctx0" brushRef="#br1" timeOffset="178954.3653">23354 7038 0,'18'-18'0,"-1"1"16,1 17-1,-36 0 17,1 17-32,-1 1 15,0 17-15,1-17 0,17 17 16,0-17-16,0 17 15,35 0 1,-17-17-16,34 17 16,-34-17-16,0-18 0,-1 18 15,-17-1-15,0 1 16,-17-18 0,-19 0-1,19 0-15,-1 0 0,-17 0 16,17 0-1</inkml:trace>
  <inkml:trace contextRef="#ctx0" brushRef="#br1" timeOffset="179093.4435">23530 7250 0,'0'0'0</inkml:trace>
  <inkml:trace contextRef="#ctx0" brushRef="#br1" timeOffset="179332.2016">23865 6967 0,'0'0'16,"0"18"-16,-17 53 15,-1-36 1,1 0-16,-19 53 16,19-35-16,-1 0 15,0-18-15,18-17 16,0 0-16,0-1 0,0 1 15,18-18 1</inkml:trace>
  <inkml:trace contextRef="#ctx0" brushRef="#br1" timeOffset="179460.5528">23989 7303 0,'0'0'15,"18"-18"-15,-18 36 31,-36-18-15</inkml:trace>
  <inkml:trace contextRef="#ctx0" brushRef="#br1" timeOffset="183019.7797">22454 9948 0,'0'0'15,"0"18"-15,0 53 16,18-1-16,0 89 16,-18-53-16,0 105 15,0-87 1,0-1-16,0 1 0,-18 17 15,18-35-15,0 88 16,18-106-16,-18 18 16,17-53-16,-17-18 15,0-17-15,0 17 0,0-17 16,-17-1-16</inkml:trace>
  <inkml:trace contextRef="#ctx0" brushRef="#br1" timeOffset="183281.4968">22260 11465 0,'18'36'16,"17"52"-16,0-18 16,36 36-16,-36-71 15,36 54 1,-36-54-16,18 0 15,-18-35-15,1 18 16,-19-36-16,1-17 16,-18 17-16,0-35 15,-18 36-15,18-19 16,0 19-16,-17-1 0,-1 1 16,18-1-16</inkml:trace>
  <inkml:trace contextRef="#ctx0" brushRef="#br1" timeOffset="183692.6151">22207 10372 0,'0'-36'0,"0"-17"16,18 18-16,17-71 15,1 53-15,16-52 16,-16 52-16,-1-18 16,-17 54-1,-1 17-15,-17 17 16,18 54 0,0-36-16,-1 0 0,1 1 15,35 16 1,-36-16-16,36 34 15</inkml:trace>
  <inkml:trace contextRef="#ctx0" brushRef="#br1" timeOffset="184721.4816">23054 10583 0,'-18'0'32,"1"18"-32,17 0 15,-18 52-15,18-52 16,0 17-16,0-17 0,18 17 16,17 0-1,-17-17-15,52-18 16,-34 0-16,-1 0 15,0 0-15,-17 0 0,17-18 0,0 1 16,-35-1-16</inkml:trace>
  <inkml:trace contextRef="#ctx0" brushRef="#br1" timeOffset="184887.8675">23248 10724 0,'0'0'15,"-18"106"-15,18-53 0,0 0 16,0 18-16,0-18 16,0 52-16,0-69 15,18-19-15,0 1 0,17 17 16</inkml:trace>
  <inkml:trace contextRef="#ctx0" brushRef="#br1" timeOffset="185133.2597">23548 11007 0,'0'17'16,"18"-17"15,-18-17-16,0-19 1,-18 19-16,18-1 16,-18 18-16,18-18 31</inkml:trace>
  <inkml:trace contextRef="#ctx0" brushRef="#br1" timeOffset="185465.7972">23830 10654 0,'18'0'16,"-18"-18"-1,17 18-15,-17 18 32,0 0-32,-17 17 15,17 0-15,-18 0 16,18 1-16,-35 52 0,35-35 16,-35 35-1,17-53-15,-35 36 16,53-36-16,-35 18 15,52-53-15,1 0 16</inkml:trace>
  <inkml:trace contextRef="#ctx0" brushRef="#br1" timeOffset="185656.6509">23936 11113 0,'0'17'15,"0"1"1,0-1 0,18-17-1,-18-17 17,-18 17-17</inkml:trace>
  <inkml:trace contextRef="#ctx0" brushRef="#br1" timeOffset="186267.6532">24112 10372 0,'-17'-36'15,"34"72"-15,-52-89 0,17 35 16,-17-35-16,18 36 15,-54-36 1,18 35-16,0 18 0,-88-18 16,53 36-16,0 0 15,-1-1-15,1 36 0,-70 35 16,87-17-16,-53 70 16,72-70-1,16-1-15,19 18 0,-1 71 16,36-88-16,17 17 15,88 88-15,-52-105 16,88 70-16,-71-106 16,106 18-16,-106-35 15,89-36 1,-107-17-16,89-36 16,-71 1-16,53-71 15,-88 70-15,0-70 16,-35 53-16,-36-71 15,0 71-15,-88-106 16,36 123-16,-89-35 16,53 71-16,-70 17 15,88 18-15,-89 53 16,107-17-16</inkml:trace>
  <inkml:trace contextRef="#ctx0" brushRef="#br1" timeOffset="188726.2285">23654 6050 0,'0'0'0,"0"-17"0,-18 17 15,18-18 1,-18 0 0,1 18-16,-1-17 0,1 17 15,-1-18 1,0 18-16,-35-18 16,36 18-16,-36 0 15,18 0-15,-36-17 16,36 17-16,-1 0 15,1 0-15,-18 0 0,-35 35 16,53-17-16,-18-1 16</inkml:trace>
  <inkml:trace contextRef="#ctx0" brushRef="#br1" timeOffset="188825.9944">22631 6191 0,'0'0'0,"-71"53"0,54-18 15,-36 18-15,35-17 16,-35 34-16,53-35 15,-18 18-15</inkml:trace>
  <inkml:trace contextRef="#ctx0" brushRef="#br1" timeOffset="188932.7168">22366 7126 0,'35'53'16,"-70"-106"-16,88 124 0</inkml:trace>
  <inkml:trace contextRef="#ctx0" brushRef="#br1" timeOffset="189314.4485">22825 7655 0,'88'18'0,"-176"-36"0,229 54 15,-71-19-15,-17-17 16,36 18 0,-54-18-16,18 17 0,35-17 15,-53 0-15,53-17 16,-35 17-16,18-35 16,-18 35-16,-18-18 15,0 0-15,18 18 16,-17 0-16,34 0 15,-35-17-15,1 17 0,34-18 16,-35 18-16,1-18 16,-1 1-16,-17-1 0,35-17 15,-36 17-15,1-17 16,-18 0 0,17-18-16,1 0 15,-18-35-15,18 17 16,-18 18-16,0-17 0</inkml:trace>
  <inkml:trace contextRef="#ctx0" brushRef="#br1" timeOffset="189454.1158">24324 6368 0,'0'0'16,"-35"-71"-16,-1 36 0,-34-53 15,17 52-15,-70-34 16,34 17-16,-87-18 15,88 54-15</inkml:trace>
  <inkml:trace contextRef="#ctx0" brushRef="#br1" timeOffset="192167.6671">22507 15240 0,'0'88'16,"0"-176"-16,0 247 0,0-89 15,0 1-15,0-1 0,18 72 16,-18-90-16,18 1 16,-1-17-16,1 17 15</inkml:trace>
  <inkml:trace contextRef="#ctx0" brushRef="#br1" timeOffset="192440.709">22172 15293 0,'0'0'15,"0"-35"-15,0 17 16,18 0-16,-1 1 0,1-1 15,17 0-15,-17 1 0,17-1 16,0 1-16,-17-1 16,0 18-16,-1-18 0,19 18 15,-19 0-15,1 53 16,0-35-16,-1 17 16,36 36-16,-35-36 15,-1 0-15,1 0 16,0-17-16,17 17 0</inkml:trace>
  <inkml:trace contextRef="#ctx0" brushRef="#br1" timeOffset="192996.5815">21555 16122 0,'53'53'0,"-18"0"16,18 88-16,-36-71 16,19 54-16,-19-54 15,1-34-15,17 17 16,-17-36-16,17-17 16,-17 0-16,0-53 15,-1 18-15,1-53 16,-18 53-1,0-54-15,0 37 0,0 16 16,0 1-16,0 0 16,17-1-16</inkml:trace>
  <inkml:trace contextRef="#ctx0" brushRef="#br1" timeOffset="193576.6364">22278 16633 0,'-18'-17'0,"18"-1"15,-17 18-15,-1 0 16,0 18 0,18-1-16,-17 1 0,17 35 15,0-18-15,0-17 16,0 17-16,17-17 16,1-18-16,0 18 0,-1-18 15,1-18-15,17-17 16,-17 17-16,-18-17 15,0 17-15,0-17 16,0 17-16,0 0 16,0 36-1,35 0 1,-35-1-16,18 1 16,-1-18-16,19 18 0,-1-1 15,-35 1 1,18 0-16,-1-18 15,-17-18 1,0-17 0,18 17-16,-18-53 15,18 54-15,-18-18 16,17 17-16,1 0 0,-18 1 16,17-1-16,19 0 15,-19 18-15,1 0 16,0 18-16,-1-18 15,1 0-15</inkml:trace>
  <inkml:trace contextRef="#ctx0" brushRef="#br1" timeOffset="193736.2692">22754 16651 0,'0'35'16,"0"-70"-16,0 88 0,0-35 0,18 17 15,-18-53 17,0 1-32</inkml:trace>
  <inkml:trace contextRef="#ctx0" brushRef="#br1" timeOffset="193842.8518">22737 16475 0,'17'0'15,"1"0"1</inkml:trace>
  <inkml:trace contextRef="#ctx0" brushRef="#br1" timeOffset="194309.9107">22983 16528 0,'-17'17'16,"17"1"-1,-18 35-15,1-36 16,17 36-16,0-35 16,35 17-1,-35-17-15,35-18 16,-17 0-16,-1 0 16,1-18-16,0 1 15,-18-1-15,0-35 16,-18 35-16,18-17 15,0 18-15,0 34 32,18 18-32,-18-17 15,17 0-15,1-1 0,0 1 16,-1 0-16,1-1 16,-18-34-1,18-1 1,-18 0-1,17-17-15,1 17 16,-1-17-16,1 35 16,-18-17-16,18 17 0,-18 17 15,17-17-15,-17 35 16,18 18 0,0-35-16,-1 17 15,-17-17-15,36-18 16</inkml:trace>
  <inkml:trace contextRef="#ctx0" brushRef="#br1" timeOffset="194698.7936">23495 16581 0,'0'0'0,"0"17"0,-18 1 0,18 35 16,18-36-1,-18 19-15,18-19 0,17 1 16,-17 0-16,17-1 0,-18 1 16,54 0-16,-53-18 15,35-18 1,-36 0-16,1 1 16,-18-1-16,0-17 15,0 17-15,-18-17 16,1 17-16,-19 0 15,19 18-15,-1 0 16,0 18-16,1 0 16,34 35-16,1-18 15,0-17-15,-1-1 0,72 19 16,-54-19-16,0 1 16,0-18-16,1 0 0,17 0 15,-18 0 1,-18 0-16</inkml:trace>
  <inkml:trace contextRef="#ctx0" brushRef="#br0" timeOffset="204971.0181">28522 8625 0,'0'-17'0,"0"-18"16,-18 17-1,18 0-15,-35-17 16,-18 35-16,-17 0 16,-71 53-1,88-18-15,-18 53 16,36-35 0,0 71-16,35-71 15,52 52-15,-16-52 16,70 18-16,-36-53 15,1-1-15,-1-17 0,18 0 16,54-53-16,-72 18 16,18-53-1,-52 35-15,-36 0 0,0-53 16,-18 53-16,-53-53 16,18 71-16,-52 0 15,52 17 1,-35 18-16,52 0 15,19 36-15,-1 16 16,18-34-16,18 17 0</inkml:trace>
  <inkml:trace contextRef="#ctx0" brushRef="#br0" timeOffset="205170.3352">29069 8872 0,'0'18'0,"0"-36"0,18 36 47</inkml:trace>
  <inkml:trace contextRef="#ctx0" brushRef="#br0" timeOffset="205548.3799">29245 8608 0,'0'0'15,"0"-18"-15,18 18 16,0 0-16,17-17 16,0 17-16,-17 0 15,52-18 1,-52 0-16,53 1 0,-54 17 16,18 0-16,-17 0 15,0 0-15,-18 17 16,0 1-1,17 52-15,-17-34 16,0 70-16,0-71 16,0 71-16,0-53 15,18 35-15,-18-53 16,18 36 0,17-36-16,-35-17 15</inkml:trace>
  <inkml:trace contextRef="#ctx0" brushRef="#br0" timeOffset="205721.1059">29422 8978 0,'0'0'15,"53"-17"-15,-18 17 0,0 0 16,18-18-16,-18 18 0,54-18 15,-54 1-15,0 17 16,-17 0-16</inkml:trace>
  <inkml:trace contextRef="#ctx0" brushRef="#br0" timeOffset="206337.8547">30163 8837 0,'0'0'0,"0"-18"16,-18 18-16,18 18 31,-18 0-31,1-1 16,34 19-1,-17-19-15,0 1 0,18 0 16,0-18-16,17 0 16,-18 0-16,-17-18 15,18-17 1,-36-1-16,18 19 16,-35-36-16,18 35 15,-19 1-15,19 17 16,-1 0-1,18 17-15,0 1 16</inkml:trace>
  <inkml:trace contextRef="#ctx0" brushRef="#br0" timeOffset="206593.0893">30498 8396 0,'0'0'16,"0"18"0,0 35-1,-18-18-15,0 18 16,-17 70-16,0-52 16,0-1-16,-1 1 0,1 0 15,17-19-15,1 1 0,-1 36 16,0-54-16,1 18 15,17-36 1,-18 1-16</inkml:trace>
  <inkml:trace contextRef="#ctx0" brushRef="#br0" timeOffset="206865.6183">30586 9013 0,'17'18'15,"-34"-36"-15,34 54 0,-17-19 0,18 1 16,-18 17-16,0-17 0,0 0 16,18-18-16,-1 17 15,1-17-15,0-17 16,-1-1-16,19-35 15,-36 35-15,0-35 16,-18 36-16,0-1 16,-52 1-16,34 17 15</inkml:trace>
  <inkml:trace contextRef="#ctx0" brushRef="#br0" timeOffset="209529.4308">28310 12753 0,'0'-18'16,"-17"18"-1,-18 36 1,17-19-16,-17 36 15,17-18-15,-17 89 16,17-71-16,18 53 16,0-53-16,18 35 15,17-53-15,36 18 16,-19-53-16,72 0 16,-54-35-16,-17-1 15,0 1-15,18-53 16,-54 17-16,1-34 15,-36 52-15,-17 0 16,0 0-16,0 17 0,-1 1 16,-17 0-16,18 17 0,-53 1 15,53 17-15,-1 17 16,19 1-16,-1 17 16,18 0-16,18 1 0</inkml:trace>
  <inkml:trace contextRef="#ctx0" brushRef="#br0" timeOffset="210129.8812">29263 12876 0,'0'0'16,"-18"-35"-16,1 35 0,17-18 16,-36 1-1,19-1-15,-19 18 16,19 18-16,-1 17 15,18-17-15,0 52 16,0-34-16,18 52 16,-1-53-16,36 53 15,-17-35-15,34 35 16,-35-52-16,18 52 16,-17-53-16,-19 18 15,1-35-15,-36 17 16,18-17-1,-35-1-15,17-17 16,-35 0-16,18-17 16,0-36-16,17 17 15,-17-34-15,17 17 16,18 0-16,0-18 16,18-70-16,-18 71 15,35-36-15,-35 71 16,18-1-16,-18 19 15,18-1-15,-36 18 32,0 0-17,1 0 1</inkml:trace>
  <inkml:trace contextRef="#ctx0" brushRef="#br0" timeOffset="210669.1803">28751 13282 0,'0'0'0,"18"0"31,0 0-15,-18-18-1,17 18-15,1 0 16,0 0 0,-1 0 93,-17-17-93,-17 34 46</inkml:trace>
  <inkml:trace contextRef="#ctx0" brushRef="#br0" timeOffset="211136.5914">29792 13123 0,'-18'0'16,"1"18"0,-1-18-16,18 35 15,0-17 1,0 17-16,0-17 16,0-1-16,18-17 15,-1 0 1,1-17-16,-18-1 15,0 1-15,0-1 16,18 18-16,-18-18 0,0 1 16,0-1-16,-18 0 15,18 1-15,0-1 16</inkml:trace>
  <inkml:trace contextRef="#ctx0" brushRef="#br0" timeOffset="211397.8975">30304 12735 0,'0'0'16,"17"0"-16,-17 18 16,-17 52-1,-1-17-15,0 0 16,-17 18-16,-18 17 15,18 0-15,0-17 0,-36 70 16,36-71-16,-1 19 16,36-54-16,-17 0 15,17-17-15,17-18 16,1 0 0</inkml:trace>
  <inkml:trace contextRef="#ctx0" brushRef="#br0" timeOffset="211683.3103">30392 13353 0,'35'0'15,"-70"0"-15,70 17 0,-35 19 16,0-1-1,18-18-15,-1 1 16,1-18 0,0 0-16,17-18 15,-17 18-15,-1-17 0,1-18 16,-18-1 0,0 19-16,-35-19 15,17 36-15,-70-17 16,35 17-16</inkml:trace>
  <inkml:trace contextRef="#ctx0" brushRef="#br0" timeOffset="219722.9539">28416 4727 0,'0'-35'16,"0"17"-1,-35-17 1,17 35-16,1-18 0,-1 18 16,0 0-16,-52 18 15,35 0-15,-1 17 0,-17 36 16,36-19-16,17 54 16,0-53-16,35 35 15,0-52-15,54 34 16,-37-52-1,72-1-15,-71-17 16,35-17 0,-17-18-16,-54-1 0,-17 19 15,18-54 1,-36 18-16,-35-17 16,18 34-16,0 1 15,-1 0-15,1 17 0,-18-17 16,18 17-16,17 18 15,18 18-15,36 0 16,-19 17-16,19-35 16</inkml:trace>
  <inkml:trace contextRef="#ctx0" brushRef="#br0" timeOffset="219918.4643">28981 4957 0,'0'17'0,"17"-17"15,1 18-15,0-1 16,-18 1-16,17 0 16,1-18-16,0 0 15,-1 0-15</inkml:trace>
  <inkml:trace contextRef="#ctx0" brushRef="#br0" timeOffset="220345.8595">29298 4692 0,'0'0'15,"35"-18"-15,1 18 0,17-17 16,-36-1-16,1 18 16,0-18-16,-36 18 31,-35 18-31,18 0 16,17-1-16,-35 19 15,36-19-15,-1 19 0,0-1 16,54 18-1,-19-36-15,54 36 16,-54-35-16,36 35 16,-17-36-16,-1 36 15,-17-35-15,-1 17 16,-17-17 0,-35 0-16,17-1 15,1 1-15,-19-18 0,-34 17 16,34 1-16,1-18 15,18 18-15,-1-18 16,0 0-16,18-18 0,18 18 16</inkml:trace>
  <inkml:trace contextRef="#ctx0" brushRef="#br0" timeOffset="220685.9772">29898 4921 0,'-35'36'16,"35"-19"-16,-18-17 0,18 35 15,18-35-15,17 18 16,-17-18-16,-1 18 15,18-36-15,-17 18 16,0-18 0,-18 1-16,0-1 15,-18 1-15,-17-1 16,17 0 0,1 18-16,-1 0 0,18-17 15,18 17 1</inkml:trace>
  <inkml:trace contextRef="#ctx0" brushRef="#br0" timeOffset="220941.1553">30445 4516 0,'0'0'0,"0"-18"15,0 36-15,-18 17 16,18 0-16,-35 0 0,17 18 16,-17 18-16,0-1 15,-36 72-15,36-90 16,0 1-16,-1 53 16,19-88-16,-1 52 15,0-52-15,18 17 16</inkml:trace>
  <inkml:trace contextRef="#ctx0" brushRef="#br0" timeOffset="221225.5839">30533 5080 0,'18'0'16,"-36"0"-16,36 18 0,-18-1 0,0 19 16,17-19-16,1 1 15,-1-1 1,1-17-16,0 0 16,-1-17-16,-17-1 15,0 1-15,0-1 0,-35-17 16,17 17-1,1 0-15,-1 18 0,-17 0 16,17 0-16,1 0 16</inkml:trace>
  <inkml:trace contextRef="#ctx0" brushRef="#br1" timeOffset="229496.5394">28963 5803 0,'0'-35'16,"0"17"-1,0 54 32,18 52-31,-1-35-1,-17 35-15,18 88 16,-18-70-16,0 106 16,0-106-16,0 123 15,0-123-15,0 88 16,0-106-16,0 71 16,0-89-16,0 71 15,0-70-15,0-18 16,18 53-1,-18-71-15,0 0 0,35-17 16,-35 0 0,18-18-16,-18-18 0,0 0 15,0 1-15</inkml:trace>
  <inkml:trace contextRef="#ctx0" brushRef="#br1" timeOffset="229850.8112">28804 7638 0,'0'0'0,"0"17"16,0 1-16,0 0 15,18 34-15,0-16 16,17 34 0,-17-17-16,17-17 15,-18-19-15,1 18 0,0 1 0,35-1 16,-36-35-16,1 18 16,0-18-16,-1-18 15,1 18-15,-18-18 16,17-17-16,1 17 15,-18 1-15,0-1 0,18-17 16,-18 17 0</inkml:trace>
  <inkml:trace contextRef="#ctx0" brushRef="#br1" timeOffset="230367.035">28787 6085 0,'0'-17'31,"35"-36"-15,-17 18-16,-1-36 15,1 36-15,0-1 16,-1 1-16,1 0 16,-18 17-16,17-17 15,1 35-15,-18-18 16,18 18-16,-1 18 15,19 17 1,-19 1-16,1-19 16,17 18-16,-17 18 0,52 18 15</inkml:trace>
  <inkml:trace contextRef="#ctx0" brushRef="#br1" timeOffset="231802.3893">29933 6562 0,'-17'0'0,"-1"-36"16,0 36-16,1 0 15,-1 0-15,0 0 0,-17 18 16,17 0-16,-34 52 16,34-17-16,0 53 15,36-71-15,-18 18 16,35-18-16,18 18 16,-18-35-16,36-18 15,-36 0-15,36-35 16,-54 17-16,19 0 0,-36-17 15,17-18 1,-17 36-16,-35-36 16,17 35-16,-17-17 15,0 35-15,0-18 16,17 18-16,0-17 16</inkml:trace>
  <inkml:trace contextRef="#ctx0" brushRef="#br1" timeOffset="231969.3036">30233 6862 0,'18'0'16,"-1"0"-1,-17-18-15,18 18 16,-18-18-16</inkml:trace>
  <inkml:trace contextRef="#ctx0" brushRef="#br1" timeOffset="232249.4123">30374 6526 0,'0'0'16,"18"0"-16,-1 18 0,1-18 16,35 18-1,-35-1-15,17 36 16,-35-17-16,0-1 0,-18 35 16,18-34-16,-17 34 15,17-52 1,0-1-16,0 1 15,17 0-15,19-1 16,-19-17-16,36 0 16,-35 0-16,-1 0 15,1 0-15,0 0 0</inkml:trace>
  <inkml:trace contextRef="#ctx0" brushRef="#br1" timeOffset="232570.7893">30921 6809 0,'0'0'16,"-18"0"-16,1 17 15,17 1 1,-18 17-16,36-35 15,-18 18-15,17-18 0,1 0 16,0 0-16,-1 0 0,1 0 16,0-18-16,-18-17 31,0 17-31,-18-17 16,0 17-16,1 18 0,-36 0 15,35-17-15,0 34 16,1-17-16,17 18 15</inkml:trace>
  <inkml:trace contextRef="#ctx0" brushRef="#br1" timeOffset="232837.5764">31203 6473 0,'18'0'0,"-36"0"0,36 18 16,-18 0-16,-18 52 16,1-17-16,-36 71 15,35-71-15,-35 52 16,53-52-16,-18-17 16,1-19-16,-1 36 15,1-18-15,17-17 0,0 0 16,-18-1-16,18 1 15,0 0-15,18-18 16</inkml:trace>
  <inkml:trace contextRef="#ctx0" brushRef="#br1" timeOffset="233109.8932">31362 7020 0,'0'36'0,"0"-72"0,0 89 16,0-18-16,0-17 15,18 0 1,-1-18-16,19-18 16,-19 18-16,18-35 15,-35 17-15,0-35 16,0 36-16,-35-1 15,18 18 1,-19-18-16,19 36 16,-36 0-16</inkml:trace>
  <inkml:trace contextRef="#ctx0" brushRef="#br1" timeOffset="234010.4357">29122 9860 0,'0'18'0,"17"17"16,1 0-16,0 18 16,-1 0-16,1 18 0,0-1 0,-1 89 15,1-71 1,0 18-16,-18 106 16,0 17-1,0-123-15,-18 17 0,18 89 16,0-106-16,0 53 15,0-106-15,0 17 16,18 18-16,-18-35 16,17 18-16,-17-36 15,18-17-15,-18-1 0,0 1 16,0 0 0,0-1 15,-18-17-31,18 18 15,18-18 1,-1-18 15,-17 1-15,0-1-16</inkml:trace>
  <inkml:trace contextRef="#ctx0" brushRef="#br1" timeOffset="234494.7004">29157 12065 0,'0'18'16,"18"17"-1,-1 0-15,19 36 16,-19-36 0,1 0-16,0 18 15,-1-53-15,1 18 16,-1-36-16,19-17 15,-36 17-15,17-17 16,1 0-16,-18-1 16,18 1-16,-1-18 15,-17 0-15</inkml:trace>
  <inkml:trace contextRef="#ctx0" brushRef="#br1" timeOffset="235039.2022">28998 10178 0,'0'0'16,"0"-18"15,18 18-15,-18-18-16,18 1 16,17-19-16,-17 1 15,-1 18-15,1-36 0,-1 17 16,19 1-16,-19-18 0,19-17 15,-19 34 1,1 19-16,0 17 16,-18 17-1,17 1-15,1 17 0,17 36 16,-17-36-16,35 36 16,-18-36-16,-17-17 15</inkml:trace>
  <inkml:trace contextRef="#ctx0" brushRef="#br1" timeOffset="239081.7817">30004 11042 0,'0'-18'0,"17"1"32,-17-1-17,0 0 1,-17 18 15,-1 0-15,0 18-16,-34 17 15,34 1-15,-17 52 16,35-53-16,0 53 16,0-52-16,53 34 15,-18-35-15,53-17 16,-53-18-16,54-18 15,-54 1-15,18-54 16,-36 36-16,1-53 16,-36 52-16,-17-52 15,0 53 1,-36-18-16,36 35 16,-36 1-16,36 17 15,0 17-15,35 1 16,0 17-16,0-17 0,35 0 15,18 35 1</inkml:trace>
  <inkml:trace contextRef="#ctx0" brushRef="#br1" timeOffset="239243.6467">30374 11218 0,'0'18'15,"18"-18"1,-1 0 0,1 0-16,0 0 15</inkml:trace>
  <inkml:trace contextRef="#ctx0" brushRef="#br1" timeOffset="239505.6159">30656 10830 0,'0'0'16,"0"18"-16,0 35 16,0-18-16,0 71 15,18-35-15,-18-19 16,0 19-16,0-18 0,18 35 15,-18-35-15,0 0 16,17-18-16,-17-17 16,0-1-1,18-17-15</inkml:trace>
  <inkml:trace contextRef="#ctx0" brushRef="#br1" timeOffset="239838.4402">30956 11307 0,'18'17'46,"0"-17"-30,-1-17 0,-17-1-1,0 0-15,-17 1 16,-1-1-16,0 18 16,-17 0-1,17 0-15,1 0 16,17 18-16,17-1 15,1-17 1</inkml:trace>
  <inkml:trace contextRef="#ctx0" brushRef="#br1" timeOffset="240256.4277">31186 10971 0,'17'-17'16,"1"-1"0,-18 0-1,-18 36 48,18 0-48,-17-1 1,17 19-16,-18-19 0,18 54 16,0-36-16,-18 53 15,18-35-15,-17 18 16,17-36-16,-18 18 15,0-18-15,1 18 16,17-35-16,0-1 16,0 1-1,17-18-15,1 0 16</inkml:trace>
  <inkml:trace contextRef="#ctx0" brushRef="#br1" timeOffset="240517.0112">31344 11359 0,'0'18'16,"0"0"-16,0-1 0,18 1 16,-18 17-16,35 18 15,1-35 1,-19-18-1,1-18-15,-1 1 0,-17-1 16,0 0-16,-17-17 16,-18 0-1,-1 35-15,19-18 0,-54 18 16</inkml:trace>
  <inkml:trace contextRef="#ctx0" brushRef="#br1" timeOffset="246805.8514">32191 6985 0,'18'0'15,"35"-18"1,-18 18-16,0-17 16,18 17-16,18 0 15,-1-18-15,-17 18 0,71-18 16,-54 18-16,1 0 16,-54-17-16,1 17 15,-36 0 1</inkml:trace>
  <inkml:trace contextRef="#ctx0" brushRef="#br1" timeOffset="247091.3092">32438 6720 0,'0'-17'15,"-18"34"1,-17 1 0,17 0-16,-17-1 0,-18 19 15,18-19-15,-18 19 0,-35 34 16,70-35-16,1-17 16,-1 17-16,18-17 0,35 17 15,-17 0-15,70 1 16,-35-19-16,53 19 15,-36-1-15,1 18 16</inkml:trace>
  <inkml:trace contextRef="#ctx0" brushRef="#br2" timeOffset="255515.2938">27940 5574 0,'18'0'31,"17"-18"-15,0 18-16,53 0 15,-35 0 1,18 0-16,17 0 0,88 0 16,-70 18-16,18-18 15,-1 0-15,1 0 0,176 0 16,-142 0-16,160 0 15,-159 0-15,-1 0 16,-17 0-16,1 0 0,69 18 16,-140-18-16,-18 17 15,-53 1-15,-18-1 16</inkml:trace>
  <inkml:trace contextRef="#ctx0" brushRef="#br2" timeOffset="266009.5939">28152 3810 0,'0'-18'0</inkml:trace>
  <inkml:trace contextRef="#ctx0" brushRef="#br2" timeOffset="266405.6958">28169 3651 0,'0'0'0,"0"-17"15,0-1-15,-17 18 0,-1-18 16,-17 36-1,-1 35-15,1-18 16,-18 89-16,18-71 16,35-1-16,-18 72 15,36-71-15,17-18 16,-17 0-16,35-17 0,35-18 16,-35 0-16,70-53 15,-87 18-15,34-53 16,-52 52-16,-18-69 15,-18 69 1,-35-34-16,18 34 16,-71 1-16,71 18 15,-36 17-15,36 0 16,17 52-16,18-34 16,18 0-16</inkml:trace>
  <inkml:trace contextRef="#ctx0" brushRef="#br2" timeOffset="266766.6504">28646 3933 0,'0'0'0,"17"18"63,1-18-48</inkml:trace>
  <inkml:trace contextRef="#ctx0" brushRef="#br2" timeOffset="267093.0416">28840 3739 0,'0'-17'16,"17"17"-16,1-18 15,0 1-15,34-19 16,-16 19-16,34-1 15,-52 0-15,17 18 16,-17-17-16,-1 17 0,1 0 0,0 0 31,-18 17-31,0 19 16,-18-1-16,18 53 16,0-35-16,0 0 0,18 35 15,-18-35-15,17-18 16,1 1-16,0-19 0,-1 19 15,1-1 1,0-35-16,-18 17 0</inkml:trace>
  <inkml:trace contextRef="#ctx0" brushRef="#br2" timeOffset="267276.8331">29016 3969 0,'53'-18'16,"-18"0"-16,36 1 15,-18 17-15,17-18 16,-35 1-16,-17 17 0,0-18 16</inkml:trace>
  <inkml:trace contextRef="#ctx0" brushRef="#br2" timeOffset="267602.4194">29739 3828 0,'-17'0'15,"-1"17"-15,0 1 16,18 0-16,0-1 16,0 1-16,18-1 15,0-17 1,-1 0-16,1 0 16,-1 0-16,-17-17 0,18-1 15,-18 1-15,0-1 16,-18 0-16,1 1 15,-1-1 1,1 0 0</inkml:trace>
  <inkml:trace contextRef="#ctx0" brushRef="#br2" timeOffset="267869.3832">30145 3510 0,'35'-17'0,"-70"34"15,88-34-15,-71 34 16,1 36-16,-1 0 16,-53 53-16,54-53 15,-19 0-15,-17 52 16,36-52-16,-1-17 15,-17 52-15,17-70 16,1 34-16,17-34 16,0 0-16,17-18 15</inkml:trace>
  <inkml:trace contextRef="#ctx0" brushRef="#br2" timeOffset="268117.4692">30233 4057 0,'0'35'0,"0"-17"16,18-18 0,-1 18-16,1-18 0,35-18 15,-35 0-15,17-17 16,-35 17-16,0-35 15,-18 36 1,-35-19-16,36 19 16,-54 17-16,36 0 15</inkml:trace>
  <inkml:trace contextRef="#ctx0" brushRef="#br2" timeOffset="270264.8259">30251 3933 0,'17'0'47,"-17"18"-16,0 0-15,0-1-16,0 1 15,18 0 1</inkml:trace>
  <inkml:trace contextRef="#ctx0" brushRef="#br2" timeOffset="277432.0568">31979 11236 0,'18'0'15,"17"0"1,1 0-16,52 0 16,-18 0-16,1 0 0,52 0 15,-52 0-15,70 0 16,-70-18-16,-19 18 16,1 0-16,-17 0 15,-1 0-15,-17 0 0,-18-17 16</inkml:trace>
  <inkml:trace contextRef="#ctx0" brushRef="#br2" timeOffset="277850.1167">32367 10901 0,'-17'17'31,"-19"19"-15,1-19-16,0 1 0,0 0 15,-1 17-15,1-17 0,17-1 16,1 1-16,-1 17 0,1-17 16,-1 17-16,18-17 15,-18-1 1,18 1-16,0 17 16,18-17-16,0 35 15,17-36-15,-18 19 0,19-1 16,-19 0-16,36-17 15,-17 17-15,16 0 0,37 1 16,-36-19-16,-18 1 16</inkml:trace>
  <inkml:trace contextRef="#ctx0" brushRef="#br2" timeOffset="294478.3001">28099 4410 0,'17'0'15,"19"-18"1,-1 18-16,36-18 16,-19 18-16,72 0 15,-54 0-15,19 0 16,-19 0-16,18 18 0,106 0 16,-88-1-16,124-17 15,-107 18 1,1-18-16,-1-18 0,0 18 15,1-17-15,-36-1 0,0 18 16,18-18-16,-88 1 16</inkml:trace>
  <inkml:trace contextRef="#ctx0" brushRef="#br2" timeOffset="297569.6504">30180 7567 0,'18'0'16,"-18"-18"-16,0 1 15,0-1 16,-18 18-15,-17 35 0,17-17-1,-17 35-15,17 18 16,18-1 0,0-52-16,18 17 15,0 0-15,35 1 16,-36-36-16,54 17 15,-36-17-15,36-35 16,-54 17-16,18-35 16,-35 18-16,0 17 15,0-17-15,-35 0 0,-18-18 16,18 35-16,-36 1 16,54 17-16,-18 0 15,35 17 1,35 1-1</inkml:trace>
  <inkml:trace contextRef="#ctx0" brushRef="#br2" timeOffset="297954.0587">30568 7796 0,'18'0'16,"-18"18"-1,0 0 16</inkml:trace>
  <inkml:trace contextRef="#ctx0" brushRef="#br2" timeOffset="298353.3228">30833 7655 0,'-35'0'16,"17"0"-16,0 18 16,18 0-16,0-1 0,-17 36 15,17-18 1,0-17-16,35 35 15,-17-35-15,17 35 16,-18-53-16,19 17 0,-19-17 16,1 0-16,0 0 0,-1-17 15,19-1 1,-36-17-16,0 17 0,0-17 16,0-18-16,0 17 15,-18 19-15,-17-18 16,17 17-16,-17 0 15,17 18-15,18 36 16,0-19 0</inkml:trace>
  <inkml:trace contextRef="#ctx0" brushRef="#br2" timeOffset="298691.9904">31221 7832 0,'-18'17'15,"1"1"-15,17 0 31,17-18-15,1 0 0,-1 0-1,-17-18 1,-35 18 0,18-18-16,-1 18 15,0-17-15,-17 17 16</inkml:trace>
  <inkml:trace contextRef="#ctx0" brushRef="#br2" timeOffset="298955.7913">31591 7585 0,'0'0'15,"53"-36"-15,-35 36 16,-18 18 0,-35 53-1,-1-36-15,1 18 0,0-18 16,-1 18-16,1 0 0,-18 35 16,18-53-1,17 1-15,1 17 16,-1-53-16,18 17 15,18-17-15</inkml:trace>
  <inkml:trace contextRef="#ctx0" brushRef="#br2" timeOffset="299186.8323">31644 7973 0,'0'0'15,"0"35"-15,0-17 0,18-1 16,-18 1-16,17 0 16,1-18-16,0 0 15,-1-18-15,1 0 16,-18-17-16,0 17 16,-35-17-1,17 18-15,0-1 0,1 18 16,-18 0-16,-1 0 15</inkml:trace>
  <inkml:trace contextRef="#ctx0" brushRef="#br2" timeOffset="304393.2047">28169 9543 0,'0'0'0,"18"0"31,70 0-15,-17 0-16,17 0 16,0 0-16,159 0 15,-123 0-15,211 0 16,-159 0-16,18 0 0</inkml:trace>
  <inkml:trace contextRef="#ctx0" brushRef="#br2" timeOffset="305422.5335">29351 9543 0,'18'0'31,"35"17"-15,0-17-16,0 0 16,88 18-16,-71 0 15,124-18 1,-88 0-16,106 17 16,-124-17-16,71 0 15,-124 0-15,-17 0 0</inkml:trace>
  <inkml:trace contextRef="#ctx0" brushRef="#br2" timeOffset="328257.0486">30603 8202 0,'-17'0'125,"-18"0"-110,17 0-15,-35 0 16,18 0-16,-18 0 15,18 0-15,-18 0 16,0 0-16,-18 0 0,18 0 0,-88 0 16,71 0-1,-19 0-15,-52 0 16,53 0-16,-71 0 16,71 0-16,-88 0 15,105 0-15,-88 0 16,71 0-16,-53 0 15,71 0-15,-36 0 16,53 0-16,-53 0 16,53 0-16,0 0 15,0 0-15,0 0 0,-35 0 16,35 0 0,-53 18-16,71-18 15,-53 17-15,53-17 16,-1 0-16,19 0 0,-36 18 15,35-18-15,-35 0 16,36 0 0,-1 18-16,0-18 0,1 0 15,17 17 1,0 1 0,17 0-1,-17-1-15,0 18 16,0 1-1,18-1-15,-18 0 0,0 1 16,0-1-16,0 18 0,0 70 16,0-70-16,0 71 15,0-54-15,18-17 16,-18 0-16,17 0 16,1 35-16,0-53 15,-1 36-15,1-53 16,-1 17-16,1-17 15,0-1-15,-1-17 16,-17 18 0,18-18-16,0 0 15,-1 0 1,1 0-16,17 0 16,-17 0-16,52 0 15,-34 0-15,34 0 16,-35 0-16,54 0 15,-36 0-15,52 0 16,-52 17-16,71-17 16,-54 18-16,54-18 15,-71 0-15,88 0 16,-88 0-16,17 18 16,-17-18-16,18 0 15,35 17-15,-53-17 16,70 18-16,-70-18 15,0 0-15,17 0 0,1 18 16,35-18-16,-53 0 16,35 0-1,0 17 1,-35-17-16,-18 18 0,54 0 16,-37-1-16,37-17 15,-36 0-15,-1 18 16,1-18-16,-17 0 0,34 0 15,-35 0-15,18 0 16,-35 0-16,17 0 16,-17 0-16,17 0 0,1 0 15,-19 0-15,18 0 16,-17 0-16,0 0 16,-1 0-1,1-18-15,0 18 16,-1 0-16,-17-17 15,18 17-15,-18-18 16,0 0 0,0 1-16,0-1 15,0-17-15,0-18 16,0 35-16,0-70 16,0 53-16,0-71 15,-18 53-15,18-18 16,0-70-16,0 71 15,-17-71-15,17 70 16,0 18-16,0 18 0,0-53 16,0 52-16,0 19 15,0-19-15,0 19 0,17-18 16,-17-1 0,18 19-16,-18-1 15,18 0-15,-18 1 16,0-1-16,-36 18 15,1 0-15,0 0 16,-71 0 0,53 18-16,-18-18 0,-52 17 15,-36 1 1</inkml:trace>
  <inkml:trace contextRef="#ctx0" brushRef="#br2" timeOffset="330719.5237">26564 3951 0,'18'0'32,"52"0"-17,-17 0-15,0 0 0,35 0 16,-35 0-1,18 0-15,-36 0 16,0-18 0</inkml:trace>
  <inkml:trace contextRef="#ctx0" brushRef="#br2" timeOffset="330949.1143">26829 3792 0,'0'-17'16,"17"17"-16,36-18 15,-17 18-15,52 0 16,-35 18-16,35-1 16,-70 1-1,17 0-15,0 17 16,-35-17-16,0 17 16,-18-18-16,1 1 15,-18 0-15,-18-1 16,35 1-16,-17 0 15,17-1-15</inkml:trace>
  <inkml:trace contextRef="#ctx0" brushRef="#br2" timeOffset="331287.6719">26670 4921 0,'0'0'16,"18"0"-16,-1 0 0,19 0 16,16 0-16,37-17 15,-36 17-15,52-18 16,-52 18-16,36-18 16,-54 18-16,-18-17 15</inkml:trace>
  <inkml:trace contextRef="#ctx0" brushRef="#br2" timeOffset="331525.6671">27129 4727 0,'17'0'16,"19"18"0,-1-18-16,53 18 15,-17 17 1,-19-18-16,-16 1 15,-19 0-15,-17 17 16,-17-17-16,-36 17 16,35-17-16,-52-1 15,34 1-15,-17-18 16,36 0-16,-1 0 16</inkml:trace>
  <inkml:trace contextRef="#ctx0" brushRef="#br2" timeOffset="346702.0871">31627 3775 0,'17'17'15,"-17"36"1,0-17-16,18 52 16,-18-18-16,0-17 15,0 18-15,0-1 0,0 1 16,0 70-16,0-88 16,0 53-1,0-18-15,0-53 0,17-17 16,-17 0-1,0-1-15,18-17 0</inkml:trace>
  <inkml:trace contextRef="#ctx0" brushRef="#br2" timeOffset="347019.6775">31926 4445 0,'0'18'16,"0"-1"-16,0 19 0,18-1 15,-18-18-15,18 19 16,-1-36-16,1 17 0,0-17 16,-18 18-16,17-18 0,1 0 15,0-35-15,-18 17 16,-18-17-1,0 0-15,18 17 16,-17 0-16,-1 1 0,0-19 16,1 19-16,-1 17 15,18 17-15,18-17 16</inkml:trace>
  <inkml:trace contextRef="#ctx0" brushRef="#br2" timeOffset="347280.9863">32491 4039 0,'0'0'16,"-18"18"-16,1 17 15,-36 53-15,35-17 16,-53 70-1,36-70-15,-35 87 16,34-87-16,19-18 0,-19 53 16,19-53-16,17 0 15,0-36-15,17 1 16,-17-1-16,53-17 16,-35-17-16</inkml:trace>
  <inkml:trace contextRef="#ctx0" brushRef="#br2" timeOffset="347531.9716">32561 4763 0,'0'17'16,"0"-34"-16,0 69 0,0-34 16,-17 0-16,17-1 15,17-17-15,-17 18 0,18 0 16,17-18-16,1 0 15,-19 0-15,1-18 0,35-17 16,-53 17-16,0 0 16,-18-17-16,1 18 15,-1-1-15,-35-17 16,18 35-16,-18 0 16,17 17-16</inkml:trace>
  <inkml:trace contextRef="#ctx0" brushRef="#br2" timeOffset="356045.3833">33143 4568 0,'18'0'16,"0"0"-1,-1 0-15,19 0 16,34 0 0,-34 0-16,-1 0 0,35 0 15,-52 0-15,0 18 16,35-18-16,-71 0 31</inkml:trace>
  <inkml:trace contextRef="#ctx0" brushRef="#br2" timeOffset="356324.0653">33302 4427 0,'0'0'0,"0"-17"15,-17 34 1,-36 1-1,0 35 1,17-35-16,1-1 0,-18 36 16,36-35-16,-1 17 15,18 0-15,0-17 16,53 17-16,0 1 16,53-1-1,-53 0-15,52 0 0,-69-17 16,-1 35-1,-35-35-15</inkml:trace>
  <inkml:trace contextRef="#ctx0" brushRef="#br2" timeOffset="356940.6203">31732 8890 0,'18'0'16,"35"0"0,-18 0-1,18 0-15,35 18 16,-35-18-16,0 0 0,53 0 16,-71 0-16,18 0 15,0 0 1</inkml:trace>
  <inkml:trace contextRef="#ctx0" brushRef="#br2" timeOffset="357241.8736">32032 8678 0,'0'0'0,"-17"0"16,-36 18 0,-36 17-1,37 1-15,-1-19 16,-53 36-16,71-18 16,-1 1-16,-17 17 15,53-36-15,18 36 16,0-35-16,17-1 15,71 19-15,-36-19 16,36 36-16,-53-35 16,35 17-16,-70 0 15</inkml:trace>
  <inkml:trace contextRef="#ctx0" brushRef="#br2" timeOffset="376482.6019">26441 8978 0,'-36'0'16,"54"0"0,17 0-1,18 0-15,0 0 16,0-17-16,71 17 15,-72 0-15,37 0 16,-36 0-16,0-18 16,-36 18-16</inkml:trace>
  <inkml:trace contextRef="#ctx0" brushRef="#br2" timeOffset="376704.9537">26776 8767 0,'17'0'0,"1"0"16,0 17-16,52 1 16,-34-18-16,17 17 0,-18 1 15,0 0-15,0-1 0,18 19 16,-53-19-16,18 36 16,-36-35-1,-35 35-15,-17 0 16,35-18-16,-1-17 15,1 17 1</inkml:trace>
  <inkml:trace contextRef="#ctx0" brushRef="#br2" timeOffset="377310.8213">26988 13053 0,'-18'0'16,"36"0"-16,-18 0 16,35 0-1,0 17-15,0-17 16,18 0-16,0 0 0,53 0 16,-53 0-16,35-17 15,-70 17-15,35-18 16,-53 1-16</inkml:trace>
  <inkml:trace contextRef="#ctx0" brushRef="#br2" timeOffset="377539.0476">27270 12876 0,'0'0'16,"-18"0"-16,36 0 16,17 0-16,18 0 0,35 18 15,-53 0 1,54-1-16,-72 1 15,19 35-15,-36-35 16,0 17-16,-18-18 16,-17 19-16,-36 17 15,36-36-15,-53 19 16,17-1-16,53-18 16,1 1-1,-1-18-15</inkml:trace>
  <inkml:trace contextRef="#ctx0" brushRef="#br2" timeOffset="385881.9062">17022 2822 0,'0'0'0,"-36"-17"0,-34-1 16,17 18-16,-53-35 15,53 35-15,-18-18 16,-17 18-16,18 0 0,-18 0 15,-18 0-15,18 18 0,-107-1 16,90 1-16,-107 0 16,106-1-16,0 1 15,-88 0 1,88-1-16,-70 1 16,106-1-16,-89 1 15,88-18-15,1 18 16,17-18-16,0 17 0,-35 1 15,52 0-15,-34-1 16,52 1-16,-17 0 16,17-1-16,1 1 0,-1-18 15,0 35-15,1 18 16,17-35-16,0 17 16,0 18-1,0 17-15,0-17 16,0-17-16,17 52 15,-17-35-15,0 0 0,0 70 16,0 1 0,18-54-16,-18 71 15,0-53-15,18 71 16,-18-71-16,17 1 16,-17 105-1,18-89-15,-18 89 16,18-88-16,-18 106 15,17-106-15,-17 105 16,18-105-16,-18 18 0,17-18 16,-17 105-16,18 19 15,-18-107-15,18 106 16,-18-105-16,0-1 16,17 1-16,-17-18 0,36 123 15,-36-106 1,17 124-16,-17-123 15,0-1-15,18 124 16,-18-106-16,0 106 16,0-123-16,0-1 0,0 1 15,0 123 1,0-124-16,18 1 16,-18-1-16,0 18 0,17 106 15,-17-123-15,0 123 16,0-124-16,-17-17 15,17 17-15,0 1 0,0 105 16,-18-123-16,18 0 16,0 0-16,0-1 0,0-16 15,0 16-15,0 89 16,-18-88-16,18 0 16,0-18-16,0 1 0,0-1 15,18 0-15,-18 0 0,0-17 16,18-1-16,-1 71 15,1-70-15,-1 70 16,1-70-16,0 52 16,-1-52-16,-17-1 15,18 1-15,0-18 0,-18 17 16,17 1-16,1 35 16,-18-54-16,18 37 15,-1-36-15,1 17 16,-18-35-16,35 1 15,-35-1-15,18-17 16,-1-1-16,19-17 0,17 18 16,-18 0-16,35-18 15,-34 17-15,70-17 16,-54-17-16,1 17 16,18 0-16,-18-18 15,106 0-15,-89 18 16,107-17-16,-89-1 15,88 0 1,-88 18-16,106 0 16,-105-17-16,-1 17 0,18 0 15,88 0-15,-89-18 16,89 18-16,-88 0 16,0-18-16,88 1 15,-17 17 1,-89-18-16,70-17 15,-87 17-15,70-17 16,-88 17-16,0-17 16,-18 17-16,1-17 0,-1 0 0,-18 0 15,1-36 1,-18-17-16,0 35 0,0-18 16,0-70-1,0 71-15,0-124 16,0 105-16,-18-16 0,18-142 15,0 123-15,0-140 16,0 122 0,0 1-16,18-176 15,-18 158-15,18-17 16,-1-1-16,1 1 0,17-212 16,-17 194-16,0 0 15,17-406-15,-18 212 16,1 18-1,0-1 1,-18 195-16,35-212 16,-35 211-16,18-17 0,17 0 15,-17 0-15,-1 18 0,36-194 16,-35 193-16,-1 1 16,1-1-16,-18 19 15,18-1-15,-1-141 16,1 0-16,0 159 15,-18 0-15,17 0 0,1 0 16,0-106 0,-1 141-16,1-123 15,-18 140-15,17-105 16,-17 106-16,18-71 16,-18 71-16,0 18 15,18-1-15,-18 1 0,0-72 16,0 90-16,0-1 15,0 0-15,0-35 16,0 52-16,-36 1 16,19 0-16,-1 17 0,-17 18 15,-36-35 1,36 35-16,-35-18 0,17 18 16,-124 0-16,71 0 15,-123 0-15,106 18 16,-19-18-16,-122 17 15,123 1-15,0 0 16,0-1-16,17 1 0,1 0 16,-107-1-16,142 1 15,0-18-15,0 0 16</inkml:trace>
  <inkml:trace contextRef="#ctx0" brushRef="#br2" timeOffset="388150.2499">20461 2699 0,'0'0'16,"0"17"-16,0 19 15,18-1-15,-1 36 16,-17-19-16,0 1 0,18 88 16,-18-70-16,18 0 15,-18 17-15,0 0 16,0 141-16,0-123 16,-18 141-16,18-123 15,0-1-15,0 0 0,0 19 16,0 140-16,18-141 15,-18 141 1,0-141-16,0 18 0,0 0 16,-18 158-16,18-158 15,0 158 1,0-158-16,0 176 0,0-176 16,0 176-1,0-176-15,0 194 16,-18-177-16,18 159 15,0-158-15,-17 175 16,17-175-16,0 140 16,0-140-16,0-18 0,-18-1 15,18 160 1,0-159-16,0 158 16,0-158-16,18 158 15,-18-176-15,17 159 16,-17-176-16,18 17 0,-18 0 15,18 106 1,-18-106-16,0-18 16,17-17-16,-17 18 0,0-1 15,0-17-15,0 0 0,0 0 16,0-18-16,0 106 16,0-123-16,0 87 15,0-87-15,0-18 0,0 17 16,0 36-16,0-53 15,-17 0-15,17 18 16,0-54-16,0 18 0,0 1 16,0-19-1,35 1 1,-35 0-16,35-18 16,18 17-16,-18-17 15,1 0-15,-1 0 0,0 0 16,71 0-16,-35 0 15,70-17 1,-71 17-16,124-36 16,-88 36-16,106-17 15,-106-1-15,123 0 16,-106 18-16,89-17 16,-88 17-16,105 0 15,-123 0-15,105-18 16,-87 18-16,-18 0 15,0-17-15,-1 17 0,-16 0 16,122 0 0,-123 0-16,18 0 0,-18-18 15,1 18-15,-1 0 0,88-18 16,-105 1-16,-1 17 16,1 0-16,52-18 15,-52 0-15,17 1 16,-35-1-16,-18 18 0,1-18 15,-1-17 1,-17 17-16,-1-34 16,-17 16-16,0-34 15,0 34-15,-17 1 16,-1-124-16,0 18 16,18 0-1,0-35 1,0 88-16,0-106 15,0 88-15,0-18 16,0 18-16,18-17 0,-18 0 0,18-1 16,-18-141-1,17-17-15,-17 141 16,0-18-16,0-158 16,0-1-16,-17 142 15,17 35-15,-18-18 0,18 0 16,-18-158-1,1 158-15,-1-158 16,18 158-16,-18-18 16,1 19-16,-19-177 15,19 176-15,17-18 0,-36-158 16,36 159-16,0-177 16,0 177-16,0-177 15,18 177-15,0-177 16,-18 176-16,17-175 15,-17 193-15,-17-176 16,-1 176-16,0-123 16,1 158-1,-1-140-15,1 140 16,-1-123-16,0 124 16,1-89-16,-1 89 15,0-71 1,1 88-16,-1 18 0,0-18 15,1 18-15,-18-53 16,17 88-16,0-53 16,1 53-16,17-18 15,-18 36-15,18 17 16,0-17-16,0 17 0,0-17 16,0 18-1,-18 17 16,-17 17-15,0 1-16,-36-1 16,36 1-1,-89 0-15,36-1 16,-88 19-16,52-19 16,-123 19-16,106-19 15,0 1-15,-17 17 0,-160-17 16,142-1-16,-160 1 15,160-18 1,-141 0-16,158 0 16,-141 18-16,159-18 15,-106 0 1,123 17-16,-87-17 16,123 18-16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23:41.84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5856 7497 0,'-35'-18'16,"35"0"-16,-35 18 15,17 18-15,18 0 0,-18-1 16,1 18-16,-1 18 0,-17 71 15,17-54-15,-17 89 16,35-88-16,0-18 16,0 52-1,17-52-15,1-17 0,17 17 16,1-36-16,-19-17 16,1 18-16,17-18 15</inkml:trace>
  <inkml:trace contextRef="#ctx0" brushRef="#br0" timeOffset="384.7038">5980 8237 0,'17'124'15,"-34"-248"-15,52 318 0,-17-52 16,-1-90-16,18 37 15,-35-72-15,18 1 0,-18 0 16,0-36-16,-18-35 16,18 0-1,-35-53-15,18 36 16,-19-71-16,36 70 16,-17-88-16,34 36 15,1 88-15,17 17 16,18 0-1,-35 18-15,35 18 16,-36 0-16,19 52 16,-19-35-16,-17 1 0,0-19 15,0 1-15,-17 17 16,-1-35-16,-17 0 16,17 0-16,18-35 15,0 17-15</inkml:trace>
  <inkml:trace contextRef="#ctx0" brushRef="#br0" timeOffset="795.5934">6332 8149 0,'0'53'15,"0"-106"-15,0 124 16,18-36-16,-18-53 31,0-17-15,0 0-16,0 17 0,0-35 15,18 36 1,-18-1-16,17 0 16,1 18-16,0 0 0,-1 0 15,1 18 1,-1 0-16,-17-1 16,18 1-1,-18 0-15,0-1 16,18-17-16,-18 18 0,35-1 15,-17-17-15,-1 0 16,1 0-16,0-17 16,-18-1-1,0 1-15,-18-1 16,0 18-16,1-18 0,-1 1 16,0 17-16,1-18 0,-19 0 15,19 18-15,-1-17 16,36 17-1,-1 0 1</inkml:trace>
  <inkml:trace contextRef="#ctx0" brushRef="#br0" timeOffset="995.5755">6668 8026 0,'17'0'16,"1"17"0,35 19-16,-36-19 15,1 1-15,17 0 0,1 17 16,-19-18-16,-17 1 16,18-18-16</inkml:trace>
  <inkml:trace contextRef="#ctx0" brushRef="#br0" timeOffset="1168.836">6844 8079 0,'0'0'0,"-53"53"0,35-36 15,1 18-15,-1 1 16,0-19-16,18 1 0,0 0 15,18-1-15</inkml:trace>
  <inkml:trace contextRef="#ctx0" brushRef="#br0" timeOffset="1601.8835">7038 8079 0,'0'35'15,"-18"-17"-15,18 17 16,0-18-16,18 19 16,0-19-16,-1-17 15,1 0-15,-1 0 16,1-17-16,0-19 16,-1 19-16,-17-1 0,18-17 15,-18 17-15,18 1 16,-18 34-1,0 36-15,17 0 16,-17 35 0,18-35-16,-18 0 0,18-18 15,-1 18-15,1-17 0,0 17 16,-18-36-16,-18 18 16,0-17-16,-17 0 15,0-18-15,-18 0 16,17-18-16,-16-17 15,16 17-15,19-17 16,-1 0-16,18 17 16,0-17-16,18 17 0,17-35 15,0 35-15,0 1 16,-17-1-16</inkml:trace>
  <inkml:trace contextRef="#ctx0" brushRef="#br0" timeOffset="3876.1705">8220 7938 0,'0'0'0,"0"-36"0,0 19 16,0-19-16,0-17 0,0-35 15,0 53 1,-18-53-16,18 52 16,-35 1-1,35 18-15,-18 17 0,1 0 0,-1 35 16,0 53 0,18-17-16,0 70 15,0-53-15,0-18 0,36 89 16,-36-106-16,17 0 15,1 0-15,-18-18 0,17 0 16,-17-17 0,-17-18-16,-1-18 15,1-17-15,-19-18 16,36 18-16,-17-18 16,34 18-16,1 0 15,0 17-15,17 18 16,-18 0-16,36 0 15,-35 18-15,17-1 16,-17 1-16,0-1 16,-1 1-16,1 0 15,-18-1 1,17 1 0,1-18 15,0-18-16,-18-17 1,0 17-16,0-17 16,-18 18-16,0-36 15,1 35-15,-1 0 16,1 18-16,-19-17 16,19 34-16,17 1 15</inkml:trace>
  <inkml:trace contextRef="#ctx0" brushRef="#br0" timeOffset="4071.4906">8625 8184 0,'0'0'0,"-17"-17"0,-1-1 15,-17-17-15,35 17 16,0-17-1,0 17-15,18 1 0,-1 17 16,1 0-16,-1 0 0,19 0 16,-19 0-16,19 17 0</inkml:trace>
  <inkml:trace contextRef="#ctx0" brushRef="#br0" timeOffset="4805.7172">9701 7779 0,'18'106'15,"-36"-212"-15,54 265 0,-19-107 0,1 1 16,-18-35-16,0 0 16,-18-54-1,1 1 1,-1-35-16,0 34 15,18-34-15,18 34 16,-18 1-16,18 17 16,-1 1-16,19-1 0,17 18 15,-18 0-15,18 35 16,-18-17-16,-35 17 16,18 1-1,-18-1-15,-18-17 0,0 17 16,1-17-16,-1-1 15,0 1-15,18 35 16,18-18 0,0-17-16,-1-1 0,1 1 0,17 17 15,-17-35 1,-18 18-16,-18-18 16,-35 17-16,18-17 15,-35 0-15,52 0 16,-35 0-16,35 0 15,36-17 1,0 17 0</inkml:trace>
  <inkml:trace contextRef="#ctx0" brushRef="#br0" timeOffset="5472.5907">10248 8008 0,'-35'18'15,"17"-1"-15,-17 1 0,35 0 16,-35 35-16,35-36 16,0 18-16,35-17 15,-17 0-15,-1-18 16,19 0-16,-1 0 0,0-18 16,0-17-1,-17 17-15,0-17 0,-18 17 0,17-35 16,-17 18-16,-17 17 15,17 1-15,-18 17 16,18 17 0,-18 36-16,18-35 15,18 17-15,0 1 16,-1-19-16,1 1 0,17-1 16,-17-17-16,17 0 15,-17 0-15,-1-35 16,-17 18-16,0-1 15,-17 0-15,17 1 0,-18-1 16,1 0-16,17 36 16,0 0-1,0 17 1,17-17-16,1-1 0,17 18 16,-17-35-16,35 0 15,-36 0-15,1-17 16,0-1-16,-1-17 15,-17 17-15,0 1 16,0-1-16,-17 18 16,17 18-16,0 35 15,17-1-15,-17-16 16,35 70 0,-17-54-16,0-16 0,17 52 15,-35-53-15,0 1 16,-18-19-16,1 1 15,-36-18-15,18 0 16,-18-18-16,17 1 16,-17-36-1,36 35-15,-1-17 16,18 17-16,0-17 0</inkml:trace>
  <inkml:trace contextRef="#ctx0" brushRef="#br0" timeOffset="5988.7286">10777 8184 0,'0'0'0,"18"0"0,17-17 16,-17 17-1,17-35-15,-17 35 16,-1-36-16,-17 19 15,-17-1 1,-1 0-16,1 18 0,-19 0 16,19 0-16,-19 36 15,36-19 1,0 1-16,0 0 0,18-1 16,0 1-16,35 17 15,-18-35-15,18 18 16,-18-18-16,0-18 15,-17 0-15,17-17 16,-35 18-16,0-1 0,0 0 16,18-17-16,-18 17 15,18 18 1,-1 36 0,1-19-16,17 36 15,-17-35-15,-1-1 16,-17 1-16,18 0 0,-18-1 15,-18 1-15,-17-18 16,0 0 0,0 0-16,-18 0 15,35-18-15,0 18 16,1 0-16</inkml:trace>
  <inkml:trace contextRef="#ctx0" brushRef="#br0" timeOffset="7152.1707">11677 8149 0,'0'0'15,"35"-17"-15,1-1 0,-19 0 0,18-17 16,-35 17-1,18 1-15,-36-36 16,-17 18 0,0 35-1,17 0-15,-35 35 16,53-18-16,-17 1 0,17 35 16,17-35-16,19 35 15,-1-36-15,18 1 16,-18-1-16,-17-17 15,35-17-15,-36 17 16,1-18-16,0 1 16,-18-1-1,0 0 1,17 36-16,-17 17 16,18-17-16,17 17 15,-35-17-15,18-1 16,-18 1-16,17-18 15,-17-18 1,0 1-16,0-1 16,-17 0-16,17-17 0,0 18 15,0-36 1,0 35-16,0 0 0,35-17 16,-17 35-16,-1 0 15,19-18-15,-19 18 16,1 18-16,-1-18 15,1 18-15,-18-1 16,18 1 0,-18 0-16,0-1 15,0 1 1,17 0 0,-17-1-16,0 1 0,-17-1 15,17 19 1,17-36-16,-17 17 15,18 1-15,0-18 16,-1 0-16,1-18 16,0 18-16,-18-17 15,17-1-15,-17-17 16,0 17-16,0 1 16,0-1-1,-17 0-15,17 1 16,-18-1-16,0 18 15,18-18 1,18 18 15,-18-17-15,18 17 0,-1 0 15,1 0-31,0 0 15,-1 0 1,1 17-16,-1-17 31,1 0 1,0 0-1</inkml:trace>
  <inkml:trace contextRef="#ctx0" brushRef="#br0" timeOffset="7509.0589">12577 8043 0,'-18'18'31,"18"17"-15,0-17-16,0 17 16,0-17-16,18 17 15,-1-17-15,1-18 16,-1 17-16,1-34 15,17-1-15,-35 0 16,18-34 0,-18 34-16,-18-35 15,18 35-15,-35-17 16,17 35-16,1 0 16,17 18-1,0-1 1</inkml:trace>
  <inkml:trace contextRef="#ctx0" brushRef="#br0" timeOffset="7735.9806">12753 8167 0,'0'-35'16,"18"17"-16,-18-17 15,17 17-15,-17-17 16,18 17-16,-18 0 0,17 1 15,1 17 1,0 0-16,17 0 16,-17 0-16,17 0 15,-17 0-15,17 17 16,-17-17-16</inkml:trace>
  <inkml:trace contextRef="#ctx0" brushRef="#br0" timeOffset="7986.3838">12912 7497 0,'0'0'0,"70"52"15,-34 1-15,-1-17 0,53 69 16,-35-52-1,-18 0-15,-17 0 0,-1 0 16,1 53-16,-18-53 16,0 0-16,-18 0 0,-17 17 15,0-34-15,0-1 16,17 0-16,-17-17 16,-1-1-16</inkml:trace>
  <inkml:trace contextRef="#ctx0" brushRef="#br1" timeOffset="14325.1777">15628 6967 0,'0'0'0,"0"-17"16,0-1-16,0 0 16,0 1-1,18 34 17,-18 1-17,17 17-15,-17-17 0,0 53 16,18-19-16,-18-16 15,0 17-15,18 17 16,-18-17-16,17 18 0,1 17 0,-18-18 16,35 124-16,-35-105 15,18 105 1,-1-88-16,1 88 16,-18-89-16,0 107 15,0-106-15,18 123 16,-18-123-16,0 106 15,17-106-15,1 88 16,0-106-16,-1 88 16,-17-88-16,0 53 15,0-70-15,0 0 16,0 52 0,0-88-16,0 18 0,0 18 15,18-18 1,-18-18-16,18-17 0,-1-18 15,1-18 1,-18-17 0,-18-1-1</inkml:trace>
  <inkml:trace contextRef="#ctx0" brushRef="#br1" timeOffset="14819.9172">15681 10301 0,'-18'0'0,"36"0"15,17 18 1,-17-1-1,17 19-15,18 17 16,0 17 0,-35-35-16,17 36 0,-17-53 15,-1-1-15,1 19 0,-1-19 16,1 1-16,0-18 16,-1 0-1,1-18-15,17-17 16,-17 17-16,0-17 15,-1 17-15,1-17 0,0 17 16,-1-34 0,1 16-16,-18 19 15</inkml:trace>
  <inkml:trace contextRef="#ctx0" brushRef="#br1" timeOffset="15454.7783">15346 7285 0,'0'18'15,"0"-36"-15,17 36 16,19-54 0,17 1-16,53-89 15,-71 36-15,18 18 0,0-54 16,-36 54-16,19-18 16,-19 35-1,1 53 1,17 35-1,0 0-15,1 0 16,-1 18-16,0-17 0,36 52 16,-36-53-16,0 0 0,-17 18 15</inkml:trace>
  <inkml:trace contextRef="#ctx0" brushRef="#br1" timeOffset="17412.8262">17127 7673 0,'0'35'15,"0"-17"-15,18 35 16,-18-36-16,18-17 0,-1 18 15</inkml:trace>
  <inkml:trace contextRef="#ctx0" brushRef="#br1" timeOffset="17534.5488">17304 7761 0,'35'35'15,"-70"-70"-15,88 88 0</inkml:trace>
  <inkml:trace contextRef="#ctx0" brushRef="#br1" timeOffset="17935.3943">17639 8096 0,'0'0'16,"18"141"-16,-18-52 0,0 52 15,0-71-15,0-34 16,0 34-16,0-52 16,-18-18-16,18-18 15,-18-52 1,18 17-16,-17-71 15,17 54-15,0-107 16,17 89-16,1-71 16,17 89-16,18 17 15,-18 35-15,36 53 16,-53 18-16,34 71 16,-34-54-16,0 107 15,-1-107-15,19 71 16,-19-88-16,1 0 15,-18 0-15,35 0 16,-35-35-16,0-1 16</inkml:trace>
  <inkml:trace contextRef="#ctx0" brushRef="#br1" timeOffset="18097.4207">17727 8326 0,'0'0'16,"35"-18"-16,-17 0 0,0 1 16,17 17-16,-17-18 0,17 0 0,-18 18 15,54 0 1</inkml:trace>
  <inkml:trace contextRef="#ctx0" brushRef="#br1" timeOffset="18569.0878">18062 8449 0,'36'53'16,"-72"-106"-16,107 159 0,-54-88 16,19-1-16,-1 1 15,-17-18-15,-18-18 16,0 1 0,-18 17-1,18-18-15,-18 0 0,18 1 16,18-19-1,0 36-15,-1-17 16,19-1-16,-1 18 16,-18 0-16,1-18 15,0 18-15,-1 0 0,19 0 16,-19 0-16,1 0 16,-18 18-1,0 17-15,0-17 16,0 0-16,0 17 0,35 0 15,-35-17 1,35-1-16,-17-17 16,17 0-16,-17 0 0,0-17 15,-1-1-15,-17 1 16,0-36-16,0 35 16,0 0-16,-17-17 15,17 17-15,-36-35 16,19 36-16,-1 17 0,0-18 15,1 36 1,17-1 0,17 1-16,1-18 0</inkml:trace>
  <inkml:trace contextRef="#ctx0" brushRef="#br1" timeOffset="18721.8021">18680 8573 0,'0'0'15,"17"35"-15,1-18 0,17 19 16,0-36 0,1 17-16,-19-34 15,1 17-15,-18-18 0,18 0 16</inkml:trace>
  <inkml:trace contextRef="#ctx0" brushRef="#br1" timeOffset="18846.5213">18768 8326 0,'17'0'15,"-17"17"1</inkml:trace>
  <inkml:trace contextRef="#ctx0" brushRef="#br1" timeOffset="19876.2121">19085 8484 0,'0'-17'16,"-17"17"-1,17 17 110,-18 1-109,0 0 0,18-1-1,-17-17-15,17 36 16,-18-19-16,18 1 0,-18 35 16,36-36-1,0 1 1,-1-18-16,36-18 15,-35 1-15,0-1 0,17-17 16,0-36-16,-17 36 16,-1-53-16,-17 52 15,18-16-15,-18-1 0,0 0 16,-18 0-16,1 0 16,-1-35-16,-17 52 15,0-34-15,17 70 16,-17 0-16,17 35 15,0 53 1,18-35-16,18 88 16,0-88-16,52 71 15,-35-71-15,1-18 0,17 36 16,-18-54-16,18 1 16,-18-18-16,-17-18 15</inkml:trace>
  <inkml:trace contextRef="#ctx0" brushRef="#br1" timeOffset="20516.246">19403 8484 0,'0'0'0,"-18"36"0,1 17 15,17-36-15,0 36 16,17-18 0,18-17-16,1 0 15,-19-18-15,19 0 16,-19-18-16,19-17 15,-19 17-15,-17-35 16,0 36-16,-17-19 16,-1 36-16,18-17 15,-18 17-15,18 17 16,0 1 0,18 17-16,-18-17 15,18-18-15,17 17 16,-18-17-1,19-17-15,-19-1 16,-17-35-16,0 18 16,0-18-16,0 18 15,-17-53 1,-1 52-16,0-70 16,1 36-16,-1-54 15,1 72-15,-1 16 16,0 36-16,18 18 15,0 17-15,0 53 16,18-17-16,35 52 16,-36-70-16,36 53 15,-35-53-15,35 35 16,-53-70-16,18 17 16,-18-17-16,0-1 15,0 1 32,17-18-47,-17 18 16,-17-18-1,-1-18 1,0 18-16,1 0 16,-1-18-16,18 1 0,-18-1 15,18-35-15,0 18 16</inkml:trace>
  <inkml:trace contextRef="#ctx0" brushRef="#br1" timeOffset="20856.1214">19808 7920 0,'0'0'16,"18"106"-16,-18-36 0,0-17 15,18 0-15,-18 18 0,17-18 16,-17-1-16,18 1 0,35 36 15,-35-54-15,35 0 16,-36-17-16,18-18 16,-17 0-16,17-18 15,-35 1-15,0-19 16,0 19-16,0-1 0,0-17 16,-17 17-16,-19 0 15,19 18-15,-1 0 16,18 18-16,-17 0 0,34 35 15,1-36-15,-1 1 16,36 17 0,18-17-16,-53-18 15,17 0-15,0-18 16,-35 1 0</inkml:trace>
  <inkml:trace contextRef="#ctx0" brushRef="#br1" timeOffset="21428.3891">20902 7814 0,'0'0'15,"18"88"-15,-1-17 0,19 70 16,-19-71 0,19 54-16,-19-89 15,18 36 1,-17-54-16,0-17 0,-1 0 15,-17-53 1,18 36-16,17-18 16,-17 35-16,35 0 15,-18 17-15,-17 1 16,35 52-16,-53-34 16,35 17-16,-35-36 15,-18 1 1,1-18-16,-1-18 15,0 1-15,1-1 16,17 0-16</inkml:trace>
  <inkml:trace contextRef="#ctx0" brushRef="#br1" timeOffset="21589.4306">21590 8361 0,'18'35'0,"-36"-70"0,53 88 15,-35-36-15,18 1 16,0 0-16,-1-18 16,-17-18-16,0 0 15,0 1-15</inkml:trace>
  <inkml:trace contextRef="#ctx0" brushRef="#br1" timeOffset="21696.9732">21519 8167 0,'-17'-35'0,"34"70"0,-34-88 15,34 71 1,19-1 0,-19 1-16</inkml:trace>
  <inkml:trace contextRef="#ctx0" brushRef="#br1" timeOffset="22144.4071">21802 8378 0,'0'36'16,"0"-72"-16,0 89 0,0-17 16,17-19-16,19 1 15,-19-18-15,36 0 16,-35 0-16,-1 0 16,-17-18-16,18 1 15,-18-1-15,0 0 0,-18 1 16,1-1-16,-1 18 15,1-18-15,-1 18 16,0 0-16,18 18 16,36 0-1,-19-18-15,36 17 16,-18-17-16,1 0 16,-1 0-16,-17 0 0,-1 0 15,18 0-15,-17 0 16,17 0-16,-17 18 15,-18 0 1,18-1-16,-18 1 16,-18 0-1,0-18-15,1 0 16,-19-18 0,19 18-16,-1-35 15,1 17-15,17-17 16</inkml:trace>
  <inkml:trace contextRef="#ctx0" brushRef="#br1" timeOffset="22316.87">22472 7673 0,'18'18'16,"-18"-1"-1,-18 18 1,18-17-16,0 0 0,0-1 16</inkml:trace>
  <inkml:trace contextRef="#ctx0" brushRef="#br1" timeOffset="22440.161">22648 7743 0,'0'0'15,"18"18"-15,-18 0 0,0-1 0,18 1 16,-18 0 0,0-1-16</inkml:trace>
  <inkml:trace contextRef="#ctx0" brushRef="#br1" timeOffset="24141.0224">15804 11007 0,'18'17'62,"0"1"-46,-18 17 0,0 1-16,0 52 15,0-35-15,0 0 16,0 35-16,0-18 0,17 18 16,-17-17-16,18 0 0,17-1 15,1 54-15,-19-36 16,1 88-16,-1-88 15,1 124 1,-18-106-16,18 106 16,-1-107-16,-17 89 15,0-123-15,0 17 16,0-17-16,0 70 16,-17-71-16,17 72 0,-18-72 15,18 1-15,-18 52 16,18-70-16,0 70 15,0-70-15,0 18 16,18-36-16,-18 18 16,18-35-16,-18-36 47,-18 18-32,18-17-15,-18 17 16</inkml:trace>
  <inkml:trace contextRef="#ctx0" brushRef="#br1" timeOffset="24619.452">15998 14235 0,'0'0'15,"0"-18"-15,18 18 16,-18 18 0,0-1 15,0 1-31,0 0 15,18 17-15,-18 0 16,0 0-16,17 18 16,-17-35-16,18 0 15,-18 17-15,18-18 16,-36-17 0</inkml:trace>
  <inkml:trace contextRef="#ctx0" brushRef="#br1" timeOffset="24915.0717">15857 14411 0,'18'71'0,"-36"-142"0,71 194 16,-35-87-16,17 34 15,-17-52-15,35 17 16,-36-35-16,36 18 16,-35-18-16,0-18 15,-1 1 1,19-19-16,-36 19 16,17-19-16,-17 19 15,18-36-15,-18 35 16,-18-35-1,18 18-15,0 0 16</inkml:trace>
  <inkml:trace contextRef="#ctx0" brushRef="#br1" timeOffset="25504.2478">15575 11342 0,'0'0'15,"0"-18"-15,0-17 16,0 17-16,35-52 16,-35 52-16,18-35 15,-18 18-15,18 0 16,-18-1-1,0 19-15,0-1 16,17 18-16,1 53 16,0-18-16,52 71 15,-35-71-15,71 36 16,-53-36-16,53 18 16,-71-35-16,36 17 15</inkml:trace>
  <inkml:trace contextRef="#ctx0" brushRef="#br1" timeOffset="25998.5251">17022 12047 0,'17'36'15,"1"-1"-15,17 18 16,-17-36 0,35 1-16</inkml:trace>
  <inkml:trace contextRef="#ctx0" brushRef="#br1" timeOffset="26131.8611">17286 12118 0,'18'70'16,"-36"-140"-16,53 176 0,-17-71 0,0-17 16,35 35-16,-36-36 15,19 1-15</inkml:trace>
  <inkml:trace contextRef="#ctx0" brushRef="#br1" timeOffset="26532.4226">17903 12259 0,'0'-18'16,"0"36"-16,-17-36 0,17 36 15,0 70 1,17-17-16,1-1 0,17 89 16,1-71-16,-1 71 15,0-106-15,18 53 16,-35-71-1,-1 0-15,19-35 0,-19 18 16,1-18-16,0-18 0,-1 1 16,1-19-16,-18 1 0,0-53 15,-18 35-15,-17-70 16,17 70 0,1-71-16,-1 89 15,0-18-15,18 35 0,0 1 16,0-1-16,18 36 15</inkml:trace>
  <inkml:trace contextRef="#ctx0" brushRef="#br1" timeOffset="27149.693">18680 12876 0,'-18'-35'16,"36"70"-16,-36-88 0,0 53 0,1 0 15,-1 18 1,0 35-1,1-18-15,-19 54 16,36-54-16,-17 0 16,17 0-16,17 1 15,1-36-15,0 0 16,-1-18-16,1 0 0,17-35 16,-17 18-16,0-35 15,-18 52 1,0 0-16,0-17 15,0 53 1,0 17 0,17-17-16,19 35 15,-19-36 1,1 1-16,35-1 16,-18-17-1,-17 0-15,-18-17 16,0-1-16,0-17 15,-18 17-15,18 1 16,0-1-16,0-35 16,0 35-16,0-35 15,0 36-15,18-1 0,17 1 16,-17 17-16,17 0 16,-18 0-16,1 0 15,0 17 1,-1-17-16,1 0 0,-18 18 15</inkml:trace>
  <inkml:trace contextRef="#ctx0" brushRef="#br1" timeOffset="27255.4083">19068 12841 0,'0'18'15,"0"-1"-15,0 1 16,35 17-16,-17-17 16,-1 0-16,1-1 15</inkml:trace>
  <inkml:trace contextRef="#ctx0" brushRef="#br1" timeOffset="27395.2892">19121 12612 0,'0'0'16,"0"-18"-16,17 18 15,1 0 1,-1 18-16</inkml:trace>
  <inkml:trace contextRef="#ctx0" brushRef="#br1" timeOffset="27877.9778">19420 12806 0,'-17'35'16,"17"-17"-16,-18 17 0,18 18 15,0-35-15,0 17 16,0-17-16,35-1 16,-17-17-16,17 0 15,-17-17-15,0-36 16,-18 35 0,0-17-16,-18-1 15,18 19-15,-18-1 16,18 36-1,18 17 1,-18-17-16,18-1 16,17 19-16,-17-36 15,-18 17-15,17-17 0,1 0 16,-18-17 0,0-1-1,0-17 1,17-1-16,1 19 0,-18-1 15,35 0 1,-17 18-16,17 18 16,-17 0-16,0 35 15,-1-36-15,18 19 16,-17-19-16,0 1 16,-1 0-1</inkml:trace>
  <inkml:trace contextRef="#ctx0" brushRef="#br1" timeOffset="28255.9993">20020 12806 0,'0'0'0,"-17"0"0,17 17 15,-18 1-15,18 17 16,0 1-16,35 17 15,-17-36-15,35 36 16,-18-35-16,18-1 16,-18-17-16,18 0 15,-18-17-15,18-1 16,-35 1-16,17-36 16,-35 35-16,0-17 15,-17 17 1,-1 18-16,-53-18 15,54 18-15,-36 36 16,35-19-16,18 1 16,0 17-16,18-17 0,35 17 15,0-17-15,17-1 16,-17-17-16,-18 0 16,1 0-16,-19 0 0,19-17 15</inkml:trace>
  <inkml:trace contextRef="#ctx0" brushRef="#br1" timeOffset="28523.2807">20867 11906 0,'0'71'15,"0"-142"-15,0 177 0,0-71 0,0-17 16,17-18-16</inkml:trace>
  <inkml:trace contextRef="#ctx0" brushRef="#br1" timeOffset="28662.3138">21167 11818 0,'0'71'0,"0"-142"0,0 177 16,0-71-16,0 0 0,0 18 15,0-17-15</inkml:trace>
  <inkml:trace contextRef="#ctx0" brushRef="#br1" timeOffset="57881.013">1182 4798 0,'0'0'0,"-18"0"16,-17 0-16,0 0 15,-1 17-15,1 1 16,0 35-1,0-18-15,17 1 0,0 16 16,18 1-16,-17 18 16,17-1-16,17 1 0,54 53 15,-36-72-15,71 37 16,-53-72-16,53-17 16,-36-17-16,36-54 15,-53 18-15,18-53 16,-54 36-16,-17-54 15,-17 71-15,-54-35 16,18 35-16,-53 0 16,53 36-16,-35 17 15,70 0 1,-17 0-16,18 17 0,17 19 16,17-19-16,1 1 15</inkml:trace>
  <inkml:trace contextRef="#ctx0" brushRef="#br1" timeOffset="58210.4073">1870 5186 0,'0'17'0,"0"-34"0,-18 52 16,18-17 0,18-18-1,-1 0 1,-17-18-16,0 0 16,0-17-1,-17 18-15,17-1 16,-18 18-1,18-18-15,-18 18 16,1 0 0,34 18-1</inkml:trace>
  <inkml:trace contextRef="#ctx0" brushRef="#br1" timeOffset="58465.7127">2170 4568 0,'-18'53'16,"0"18"-16,1-18 15,-19 70 1,1-52-16,0 88 15,0-89-15,17 1 16,0-18-16,18-18 0,0 36 16,0-54-16,0 18 15,18-17-15</inkml:trace>
  <inkml:trace contextRef="#ctx0" brushRef="#br1" timeOffset="58759.9813">2293 5203 0,'18'18'16,"-36"-36"-16,36 54 0,-1-19 15,1 1 1,0 0-16,-1-18 15,1 0-15,0 0 16,-1-18-16,1 0 16,-18-35-16,0 36 15,-18-1-15,-17 1 16,0 17-16,-1 0 16,-17 17-16,1 18 15,-1 18 1</inkml:trace>
  <inkml:trace contextRef="#ctx0" brushRef="#br1" timeOffset="61845.9298">1535 6085 0,'0'-17'16,"0"34"31,0 1-32,17-18 1,-17 18-16,0-1 16,0 1-16,0 0 15,0 17 1,0-17-16,0 34 15,0-34-15,0 53 0,0-54 16,0 54 0,0-36-16,0 18 0,0 53 15,0-36-15,0 89 16,0-88-16,0 105 16,0-88-16,0 89 15,0-107 1,0 124-16,0-106 15,0 1-15,0-1 16,0 18-16,18 88 0,-18-88 16,0 88-16,0-106 15,0 0-15,0 0 0,0-17 16,0 87 0,0-105-16,0 89 15,0-72-15,0 71 16,0-70-16,18 52 15,-18-52-15,0 70 16,17-71-16,-17 54 16,0-71-16,0 53 15,18-71-15,-1 35 16,1-52-16,-18 17 16,18-17-16,-1 0 15,-17-1-15,0 19 16,0-19-16,0 1 15,0 17-15,0-17 16,0 17-16,18-35 16,-18-18-1</inkml:trace>
  <inkml:trace contextRef="#ctx0" brushRef="#br1" timeOffset="62102.3736">1446 10354 0,'0'0'16,"18"53"-16,0-35 0,17 35 16,-35-18-16,35 35 15,-17-17 1,0 18-16,17-36 15,0 18-15,0-53 16,1 0-16,-1 0 0,-17-18 16,34-52-16,-34 17 15,17-53 1,-17 53-16,-18 0 0</inkml:trace>
  <inkml:trace contextRef="#ctx0" brushRef="#br1" timeOffset="63036.967">1252 6244 0,'18'0'15,"-18"-17"1,35-36-16,-17 17 16,17-69-16,-17 52 15,-1 0-15,1 0 16,-18 0-16,18 0 15,-18 18-15,0 17 16,17 18-16,1 18 16,-18 17-16,35 18 15,-17-36-15,17 36 16,-17-35 0,17 35-16,0-35 0,-17-1 15,17-17-15,1 18 16,17 0-16,-36-18 15,1 17-15</inkml:trace>
  <inkml:trace contextRef="#ctx0" brushRef="#br1" timeOffset="63953.4129">229 7320 0,'0'-17'15,"18"17"1,0 17-16,-1 54 16,19-18-1,-19 0-15,1 17 0,-1 1 16,36 52-16,-35-70 16,-18 0-16,18-18 0,-18-17 15,17 0-15,-17-36 16,-17-17-1,-1-1-15,0-17 16,18 0-16,-17 18 0,-1-71 16,18 53-16,0-52 15,18 69-15,-1-17 16,19 53-16,-1-17 16,-17 34-1,17 19-15,-35-1 16,0 36-16,0-36 15,0 0-15,-18 36 16,18-54-16,0 19 16,18-19-16,17 1 15,-17-1-15,52 1 16,-34 0-16,-1-1 16,-18 1-16,19 35 0,-36-35 15,-36 35-15,1-36 16,0 1-16,-18 17 0,-35-17 15,35-1 1,-18-17-16,54-17 16,-1-1-16,36-17 15</inkml:trace>
  <inkml:trace contextRef="#ctx0" brushRef="#br1" timeOffset="64115.7318">829 7726 0,'18'35'16,"-36"-70"-16,36 105 0,-1-34 15,1-19-15,-18 1 16,18-18-16,17 18 0,-17-18 16,-18-18-16</inkml:trace>
  <inkml:trace contextRef="#ctx0" brushRef="#br1" timeOffset="64226.4972">741 7497 0,'17'0'16</inkml:trace>
  <inkml:trace contextRef="#ctx0" brushRef="#br1" timeOffset="64676.2015">988 7638 0,'-18'53'0,"36"-106"0,-36 141 16,36-53-16,-18-17 16,35-1-16,-17 1 15,-1-18 1,1-18-16,0 18 0,-1-35 15,-17 17 1,-17-17-16,-1 35 16,0-17-1,1 17-15,-1 0 16,18 17 0,18-17-16,-1 18 15,-17-1-15,18-17 0,17 0 16,-17 0-16,0 0 15,-1 0-15,1 0 16,-1 0-16,1 0 16,0 18-1,-1 0-15,1-1 16,-18 1-16,0 0 0,0-1 16,-18-17-1,-17 0 1,17 0-16,-17-17 15,18 17-15,-1-18 16</inkml:trace>
  <inkml:trace contextRef="#ctx0" brushRef="#br1" timeOffset="65487.8845">0 7108 0,'0'18'16,"0"17"-1,0 1-15,0-1 16,0-17-16</inkml:trace>
  <inkml:trace contextRef="#ctx0" brushRef="#br1" timeOffset="65623.5723">53 7091 0,'18'0'0,"-1"17"15,1 1-15,-18 0 16,17-1-16,19 1 0,17 17 16,-18-35-16</inkml:trace>
  <inkml:trace contextRef="#ctx0" brushRef="#br1" timeOffset="65900.6752">1058 6932 0,'0'0'16,"-17"0"-16,17 18 0,0-1 16,0 1-1,17 17-15,1-35 16</inkml:trace>
  <inkml:trace contextRef="#ctx0" brushRef="#br1" timeOffset="66017.9841">1182 6932 0,'0'18'16,"0"-1"-16,17 19 15,-17-19-15,0 1 16</inkml:trace>
  <inkml:trace contextRef="#ctx0" brushRef="#br1" timeOffset="108382.2736">406 8484 0,'17'0'31,"19"-35"-15,17 35-16,52-35 15,-34 17-15,52 0 16,-52 1-16,0 17 0,-19-18 16,37 18-16,-54 0 15,-17 0-15</inkml:trace>
  <inkml:trace contextRef="#ctx0" brushRef="#br0" timeOffset="141949.4443">9807 8537 0,'18'0'32,"52"0"-32,1 0 15,88 0-15,-36 0 16,1 18-16,-1-18 0,212 18 16,-158-1-16,193-17 15,-176 0 1,159 0-16,-177 0 15,-17 0-15,88 0 16,-159-17-16,-17 17 0,-18 0 16,-53 17-16</inkml:trace>
  <inkml:trace contextRef="#ctx0" brushRef="#br0" timeOffset="143685.5971">17780 9119 0,'88'0'15,"-17"-17"-15,123-1 16,-71 18-16,177-18 16,-141 1-16,17-1 15,212 18-15,-176-18 16,211 18 0,-211 0-16,229 0 15,-229 18-15,158 0 16,-211-18-16,105 17 15,-158 1-15,0-18 16,-71 18-16</inkml:trace>
  <inkml:trace contextRef="#ctx0" brushRef="#br0" timeOffset="144362.8025">18344 13353 0,'0'17'15,"18"1"-15,53 0 16,-18-1-16,35 1 15,159-1-15,-89-17 16,178 0-16,-142 0 16,-18 0-16,18 0 15,0 18-15,141-18 0,-211 0 16,34 18 0,-122-18-16</inkml:trace>
</inkml:ink>
</file>

<file path=ppt/media/image1.png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左边的不管是</a:t>
            </a:r>
            <a:r>
              <a:rPr kumimoji="1" lang="en-US" altLang="zh-CN" dirty="0" smtClean="0"/>
              <a:t>avoidable bias = 4.5%</a:t>
            </a:r>
            <a:r>
              <a:rPr kumimoji="1" lang="zh-CN" altLang="en-US" dirty="0" smtClean="0"/>
              <a:t>还是</a:t>
            </a:r>
            <a:r>
              <a:rPr kumimoji="1" lang="en-US" altLang="zh-CN" dirty="0" smtClean="0"/>
              <a:t>4%</a:t>
            </a:r>
          </a:p>
          <a:p>
            <a:r>
              <a:rPr kumimoji="1" lang="en-US" altLang="zh-CN" dirty="0" smtClean="0"/>
              <a:t>Variance</a:t>
            </a:r>
            <a:r>
              <a:rPr kumimoji="1" lang="zh-CN" altLang="en-US" dirty="0" smtClean="0"/>
              <a:t>都比</a:t>
            </a:r>
            <a:r>
              <a:rPr kumimoji="1" lang="en-US" altLang="zh-CN" dirty="0" smtClean="0"/>
              <a:t>bias</a:t>
            </a:r>
            <a:r>
              <a:rPr kumimoji="1" lang="zh-CN" altLang="en-US" dirty="0" smtClean="0"/>
              <a:t>大</a:t>
            </a:r>
            <a:endParaRPr kumimoji="1" lang="en-US" altLang="zh-CN" dirty="0" smtClean="0"/>
          </a:p>
          <a:p>
            <a:endParaRPr kumimoji="1" lang="en-US" altLang="zh-TW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右边的也是，应该</a:t>
            </a:r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variance</a:t>
            </a:r>
          </a:p>
          <a:p>
            <a:endParaRPr kumimoji="1" lang="en-US" altLang="zh-TW" dirty="0" smtClean="0"/>
          </a:p>
          <a:p>
            <a:r>
              <a:rPr kumimoji="1" lang="en-US" altLang="zh-CN" dirty="0" smtClean="0"/>
              <a:t>3.</a:t>
            </a:r>
          </a:p>
          <a:p>
            <a:r>
              <a:rPr kumimoji="1" lang="zh-CN" altLang="en-US" dirty="0" smtClean="0"/>
              <a:t>最右边的，假如说</a:t>
            </a:r>
            <a:r>
              <a:rPr kumimoji="1" lang="en-US" altLang="zh-CN" dirty="0" smtClean="0"/>
              <a:t>training</a:t>
            </a:r>
            <a:r>
              <a:rPr kumimoji="1" lang="en-US" altLang="zh-CN" baseline="0" dirty="0" smtClean="0"/>
              <a:t> error = 0.7%</a:t>
            </a:r>
          </a:p>
          <a:p>
            <a:r>
              <a:rPr kumimoji="1" lang="zh-CN" altLang="en-US" baseline="0" dirty="0" smtClean="0"/>
              <a:t>那我们的</a:t>
            </a:r>
            <a:r>
              <a:rPr kumimoji="1" lang="en-US" altLang="zh-CN" baseline="0" dirty="0" smtClean="0"/>
              <a:t>human error</a:t>
            </a:r>
            <a:r>
              <a:rPr kumimoji="1" lang="zh-CN" altLang="en-US" baseline="0" dirty="0" smtClean="0"/>
              <a:t>应该设定成</a:t>
            </a:r>
            <a:r>
              <a:rPr kumimoji="1" lang="en-US" altLang="zh-CN" baseline="0" dirty="0" smtClean="0"/>
              <a:t>0.5%</a:t>
            </a:r>
          </a:p>
          <a:p>
            <a:r>
              <a:rPr kumimoji="1" lang="zh-CN" altLang="en-US" baseline="0" dirty="0" smtClean="0"/>
              <a:t>这样子我们的应该是</a:t>
            </a:r>
            <a:r>
              <a:rPr kumimoji="1" lang="en-US" altLang="zh-CN" baseline="0" dirty="0" smtClean="0"/>
              <a:t>bias</a:t>
            </a:r>
            <a:r>
              <a:rPr kumimoji="1" lang="zh-CN" altLang="en-US" baseline="0" dirty="0" smtClean="0"/>
              <a:t>更严重：</a:t>
            </a:r>
            <a:r>
              <a:rPr kumimoji="1" lang="en-US" altLang="zh-CN" baseline="0" dirty="0" smtClean="0"/>
              <a:t>0.2%</a:t>
            </a:r>
          </a:p>
          <a:p>
            <a:endParaRPr kumimoji="1" lang="en-US" altLang="zh-TW" baseline="0" dirty="0" smtClean="0"/>
          </a:p>
          <a:p>
            <a:r>
              <a:rPr kumimoji="1" lang="zh-CN" altLang="en-US" baseline="0" dirty="0" smtClean="0"/>
              <a:t>如果我们设成红色的话：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那就是</a:t>
            </a:r>
            <a:r>
              <a:rPr kumimoji="1" lang="en-US" altLang="zh-CN" baseline="0" dirty="0" smtClean="0"/>
              <a:t>variance = 0.1%</a:t>
            </a:r>
            <a:r>
              <a:rPr kumimoji="1" lang="zh-CN" altLang="en-US" baseline="0" dirty="0" smtClean="0"/>
              <a:t>更严重，需要解决</a:t>
            </a:r>
            <a:endParaRPr kumimoji="1" lang="en-US" altLang="zh-CN" baseline="0" dirty="0" smtClean="0"/>
          </a:p>
          <a:p>
            <a:endParaRPr kumimoji="1" lang="en-US" altLang="zh-TW" baseline="0" dirty="0" smtClean="0"/>
          </a:p>
          <a:p>
            <a:r>
              <a:rPr kumimoji="1" lang="en-US" altLang="zh-CN" baseline="0" dirty="0" smtClean="0"/>
              <a:t>4.</a:t>
            </a:r>
            <a:r>
              <a:rPr kumimoji="1" lang="zh-CN" altLang="en-US" baseline="0" dirty="0" smtClean="0"/>
              <a:t>这里主要说的是：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如果我们离</a:t>
            </a:r>
            <a:r>
              <a:rPr kumimoji="1" lang="en-US" altLang="zh-CN" baseline="0" dirty="0" smtClean="0"/>
              <a:t>human</a:t>
            </a:r>
            <a:r>
              <a:rPr kumimoji="1" lang="zh-CN" altLang="en-US" baseline="0" dirty="0" smtClean="0"/>
              <a:t>得能力还很远的时候，例如左边两个图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我们很容易区分出什么是应该主要解决的</a:t>
            </a:r>
            <a:endParaRPr kumimoji="1" lang="en-US" altLang="zh-CN" baseline="0" dirty="0" smtClean="0"/>
          </a:p>
          <a:p>
            <a:endParaRPr kumimoji="1" lang="en-US" altLang="zh-TW" baseline="0" dirty="0" smtClean="0"/>
          </a:p>
          <a:p>
            <a:r>
              <a:rPr kumimoji="1" lang="zh-CN" altLang="en-US" baseline="0" dirty="0" smtClean="0"/>
              <a:t>但是等到和</a:t>
            </a:r>
            <a:r>
              <a:rPr kumimoji="1" lang="en-US" altLang="zh-CN" baseline="0" dirty="0" smtClean="0"/>
              <a:t>human</a:t>
            </a:r>
            <a:r>
              <a:rPr kumimoji="1" lang="zh-CN" altLang="en-US" baseline="0" dirty="0" smtClean="0"/>
              <a:t>能力差不多的时候，就要谨慎了，要确认真正的</a:t>
            </a:r>
            <a:r>
              <a:rPr kumimoji="1" lang="en-US" altLang="zh-CN" baseline="0" dirty="0" err="1" smtClean="0"/>
              <a:t>bayes</a:t>
            </a:r>
            <a:r>
              <a:rPr kumimoji="1" lang="en-US" altLang="zh-CN" baseline="0" dirty="0" smtClean="0"/>
              <a:t> error</a:t>
            </a:r>
            <a:r>
              <a:rPr kumimoji="1" lang="zh-CN" altLang="en-US" baseline="0" dirty="0" smtClean="0"/>
              <a:t>是多少（找人类最强？）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10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总结：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人类干得好的领域（说话，理解句子。。）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就用</a:t>
            </a:r>
            <a:r>
              <a:rPr kumimoji="1" lang="en-US" altLang="zh-CN" dirty="0" smtClean="0"/>
              <a:t>human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error</a:t>
            </a:r>
            <a:r>
              <a:rPr kumimoji="1" lang="zh-CN" altLang="en-US" dirty="0" smtClean="0"/>
              <a:t>作为</a:t>
            </a:r>
            <a:r>
              <a:rPr kumimoji="1" lang="en-US" altLang="zh-CN" dirty="0" err="1" smtClean="0"/>
              <a:t>bayes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error</a:t>
            </a:r>
          </a:p>
          <a:p>
            <a:endParaRPr kumimoji="1" lang="en-US" altLang="zh-TW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很久之前学的，我们的</a:t>
            </a:r>
            <a:r>
              <a:rPr kumimoji="1" lang="en-US" altLang="zh-CN" dirty="0" smtClean="0"/>
              <a:t>bias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training</a:t>
            </a:r>
            <a:r>
              <a:rPr kumimoji="1" lang="en-US" altLang="zh-CN" baseline="0" dirty="0" smtClean="0"/>
              <a:t> error</a:t>
            </a:r>
            <a:r>
              <a:rPr kumimoji="1" lang="zh-CN" altLang="en-US" baseline="0" dirty="0" smtClean="0"/>
              <a:t> </a:t>
            </a:r>
            <a:r>
              <a:rPr kumimoji="1" lang="mr-IN" altLang="zh-CN" baseline="0" dirty="0" smtClean="0"/>
              <a:t>–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0%</a:t>
            </a:r>
          </a:p>
          <a:p>
            <a:r>
              <a:rPr kumimoji="1" lang="zh-CN" altLang="en-US" baseline="0" dirty="0" smtClean="0"/>
              <a:t>这里学的： </a:t>
            </a:r>
            <a:r>
              <a:rPr kumimoji="1" lang="en-US" altLang="zh-CN" baseline="0" dirty="0" smtClean="0"/>
              <a:t>avoidable bias = training error </a:t>
            </a:r>
            <a:r>
              <a:rPr kumimoji="1" lang="mr-IN" altLang="zh-CN" baseline="0" dirty="0" smtClean="0"/>
              <a:t>–</a:t>
            </a:r>
            <a:r>
              <a:rPr kumimoji="1" lang="en-US" altLang="zh-CN" baseline="0" dirty="0" smtClean="0"/>
              <a:t> human error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3.</a:t>
            </a:r>
            <a:r>
              <a:rPr kumimoji="1" lang="zh-CN" altLang="en-US" baseline="0" dirty="0" smtClean="0"/>
              <a:t>识别哪个问题更严重。对于下一步应该采取</a:t>
            </a:r>
            <a:r>
              <a:rPr kumimoji="1" lang="zh-CN" altLang="en-US" baseline="0" smtClean="0"/>
              <a:t>哪个策略很重要。</a:t>
            </a:r>
            <a:endParaRPr kumimoji="1" lang="en-US" altLang="zh-CN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64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4" Type="http://schemas.openxmlformats.org/officeDocument/2006/relationships/image" Target="../media/image3.png"/><Relationship Id="rId5" Type="http://schemas.openxmlformats.org/officeDocument/2006/relationships/customXml" Target="../ink/ink2.xm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375266" y="3561293"/>
            <a:ext cx="5830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Understanding human-level performance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792752" y="1450274"/>
            <a:ext cx="6995528" cy="1827004"/>
          </a:xfrm>
        </p:spPr>
        <p:txBody>
          <a:bodyPr>
            <a:noAutofit/>
          </a:bodyPr>
          <a:lstStyle/>
          <a:p>
            <a:r>
              <a:rPr lang="en-US" dirty="0"/>
              <a:t>Comparing to human-level performance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Human-level error as a proxy for Bayes error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5947" y="1150597"/>
            <a:ext cx="73516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Medical image classification example: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95947" y="1952940"/>
            <a:ext cx="8221161" cy="1046440"/>
            <a:chOff x="635431" y="2423966"/>
            <a:chExt cx="8221161" cy="1046440"/>
          </a:xfrm>
        </p:grpSpPr>
        <p:sp>
          <p:nvSpPr>
            <p:cNvPr id="10" name="TextBox 9"/>
            <p:cNvSpPr txBox="1"/>
            <p:nvPr/>
          </p:nvSpPr>
          <p:spPr>
            <a:xfrm>
              <a:off x="635431" y="2423966"/>
              <a:ext cx="16690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Suppose: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443985" y="2947186"/>
              <a:ext cx="741260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(a) Typical human </a:t>
              </a:r>
              <a:r>
                <a:rPr lang="mr-IN" sz="2800" dirty="0">
                  <a:latin typeface="Century Schoolbook" charset="0"/>
                  <a:ea typeface="Century Schoolbook" charset="0"/>
                  <a:cs typeface="Century Schoolbook" charset="0"/>
                </a:rPr>
                <a:t>………………</a:t>
              </a:r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. 3 % error 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304501" y="3249429"/>
            <a:ext cx="7356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(b) Typical doctor </a:t>
            </a:r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………………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... 1 % error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04501" y="4022698"/>
            <a:ext cx="7726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(c) Experienced doctor </a:t>
            </a:r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…………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... 0.7 % error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04501" y="4795968"/>
            <a:ext cx="7762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(d) Team of experienced doctors .. 0.5 % error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947" y="5763685"/>
            <a:ext cx="5004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What is “human-level” error?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09F73842-0F9B-4431-9029-6E6D25735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51" y="1150597"/>
            <a:ext cx="1281346" cy="154146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xmlns="" id="{C1B781FE-94B9-419F-AAF9-2D5A38D470E9}"/>
                  </a:ext>
                </a:extLst>
              </p14:cNvPr>
              <p14:cNvContentPartPr/>
              <p14:nvPr/>
            </p14:nvContentPartPr>
            <p14:xfrm>
              <a:off x="336600" y="787320"/>
              <a:ext cx="11576520" cy="892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1B781FE-94B9-419F-AAF9-2D5A38D470E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240" y="777960"/>
                <a:ext cx="1159524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BA11BAE3-D5C0-4331-8052-DB7FF9883EC7}"/>
                  </a:ext>
                </a:extLst>
              </p14:cNvPr>
              <p14:cNvContentPartPr/>
              <p14:nvPr/>
            </p14:nvContentPartPr>
            <p14:xfrm>
              <a:off x="812880" y="895320"/>
              <a:ext cx="11055600" cy="5105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A11BAE3-D5C0-4331-8052-DB7FF9883EC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3520" y="885960"/>
                <a:ext cx="11074320" cy="512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Error analysis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4534" y="2983806"/>
            <a:ext cx="36022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4534" y="4283080"/>
            <a:ext cx="24545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0BBCCE29-F4AD-44F1-826B-2D3C99D009ED}"/>
                  </a:ext>
                </a:extLst>
              </p14:cNvPr>
              <p14:cNvContentPartPr/>
              <p14:nvPr/>
            </p14:nvContentPartPr>
            <p14:xfrm>
              <a:off x="1111320" y="870120"/>
              <a:ext cx="10960560" cy="5245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BBCCE29-F4AD-44F1-826B-2D3C99D009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1960" y="860760"/>
                <a:ext cx="10979280" cy="526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98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Summary of bias/variance with human-level performance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1510" y="2084880"/>
            <a:ext cx="41617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Human-level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1510" y="4887516"/>
            <a:ext cx="2228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1510" y="3486198"/>
            <a:ext cx="3264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92485A55-C9B6-4668-8696-C2FC712C5985}"/>
                  </a:ext>
                </a:extLst>
              </p14:cNvPr>
              <p14:cNvContentPartPr/>
              <p14:nvPr/>
            </p14:nvContentPartPr>
            <p14:xfrm>
              <a:off x="0" y="1644480"/>
              <a:ext cx="8166600" cy="3651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2485A55-C9B6-4668-8696-C2FC712C59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9360" y="1635120"/>
                <a:ext cx="8185320" cy="367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0029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4284</TotalTime>
  <Words>307</Words>
  <Application>Microsoft Macintosh PowerPoint</Application>
  <PresentationFormat>寬螢幕</PresentationFormat>
  <Paragraphs>46</Paragraphs>
  <Slides>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2" baseType="lpstr">
      <vt:lpstr>Calibri</vt:lpstr>
      <vt:lpstr>Calibri Light</vt:lpstr>
      <vt:lpstr>Century Schoolbook</vt:lpstr>
      <vt:lpstr>DengXian</vt:lpstr>
      <vt:lpstr>Mangal</vt:lpstr>
      <vt:lpstr>新細明體</vt:lpstr>
      <vt:lpstr>Arial</vt:lpstr>
      <vt:lpstr>Office Theme</vt:lpstr>
      <vt:lpstr>Comparing to human-level performance</vt:lpstr>
      <vt:lpstr>Human-level error as a proxy for Bayes error</vt:lpstr>
      <vt:lpstr>Error analysis example</vt:lpstr>
      <vt:lpstr>Summary of bias/variance with human-level performance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Beixi Chen</cp:lastModifiedBy>
  <cp:revision>159</cp:revision>
  <dcterms:created xsi:type="dcterms:W3CDTF">2017-07-10T20:19:53Z</dcterms:created>
  <dcterms:modified xsi:type="dcterms:W3CDTF">2018-07-12T16:24:54Z</dcterms:modified>
</cp:coreProperties>
</file>

<file path=docProps/thumbnail.jpeg>
</file>